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59" r:id="rId3"/>
    <p:sldId id="299" r:id="rId4"/>
    <p:sldId id="301" r:id="rId5"/>
    <p:sldId id="282"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pos="38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99"/>
    <a:srgbClr val="0033CC"/>
    <a:srgbClr val="FFC107"/>
    <a:srgbClr val="284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17" autoAdjust="0"/>
    <p:restoredTop sz="90786"/>
  </p:normalViewPr>
  <p:slideViewPr>
    <p:cSldViewPr snapToGrid="0" showGuides="1">
      <p:cViewPr varScale="1">
        <p:scale>
          <a:sx n="69" d="100"/>
          <a:sy n="69" d="100"/>
        </p:scale>
        <p:origin x="315" y="39"/>
      </p:cViewPr>
      <p:guideLst>
        <p:guide orient="horz" pos="2226"/>
        <p:guide pos="38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2E42E-CFAA-4F3A-8128-89395C42A657}" type="datetimeFigureOut">
              <a:rPr lang="zh-CN" altLang="en-US" smtClean="0"/>
              <a:t>2021/4/26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973A0-69F4-404C-83AF-F6161DA1098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2021/4/26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2021/4/26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ED0F5-83A6-4666-BC3C-3165EB3A8C5B}" type="datetimeFigureOut">
              <a:rPr lang="zh-CN" altLang="en-US" smtClean="0"/>
              <a:t>2021/4/26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B97E-EEE1-4683-8E67-6044D9AC4D5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1.mp3"/></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image" Target="../media/image3.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notesSlide" Target="../notesSlides/notesSlide2.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7.xml"/><Relationship Id="rId7" Type="http://schemas.openxmlformats.org/officeDocument/2006/relationships/notesSlide" Target="../notesSlides/notesSlide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7"/>
          <a:stretch>
            <a:fillRect/>
          </a:stretch>
        </p:blipFill>
        <p:spPr>
          <a:xfrm>
            <a:off x="4161032" y="568993"/>
            <a:ext cx="7620132" cy="6119530"/>
          </a:xfrm>
          <a:prstGeom prst="rect">
            <a:avLst/>
          </a:prstGeom>
        </p:spPr>
      </p:pic>
      <p:sp>
        <p:nvSpPr>
          <p:cNvPr id="7" name="PA_文本框 29"/>
          <p:cNvSpPr txBox="1"/>
          <p:nvPr>
            <p:custDataLst>
              <p:tags r:id="rId2"/>
            </p:custDataLst>
          </p:nvPr>
        </p:nvSpPr>
        <p:spPr>
          <a:xfrm>
            <a:off x="1014425" y="2473052"/>
            <a:ext cx="5631478" cy="861774"/>
          </a:xfrm>
          <a:prstGeom prst="rect">
            <a:avLst/>
          </a:prstGeom>
          <a:noFill/>
        </p:spPr>
        <p:txBody>
          <a:bodyPr wrap="none" rtlCol="0">
            <a:spAutoFit/>
          </a:bodyPr>
          <a:lstStyle>
            <a:defPPr>
              <a:defRPr lang="zh-CN"/>
            </a:defPPr>
            <a:lvl1pPr algn="ctr">
              <a:defRPr sz="5000" b="1">
                <a:effectLst>
                  <a:outerShdw blurRad="38100" dist="25400" dir="2700000" algn="t"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l"/>
            <a:r>
              <a:rPr lang="en-US" altLang="zh-CN" b="0" dirty="0">
                <a:solidFill>
                  <a:srgbClr val="2842A2"/>
                </a:solidFill>
                <a:effectLst/>
              </a:rPr>
              <a:t>Literature  Review</a:t>
            </a:r>
            <a:endParaRPr lang="zh-CN" altLang="en-US" b="0" dirty="0">
              <a:solidFill>
                <a:srgbClr val="2842A2"/>
              </a:solidFill>
              <a:effectLst/>
            </a:endParaRPr>
          </a:p>
        </p:txBody>
      </p:sp>
      <p:pic>
        <p:nvPicPr>
          <p:cNvPr id="3" name="Keith Kenniff - Receives">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82806" y="-117484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0" presetClass="entr" presetSubtype="0" decel="100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strVal val="#ppt_w+.3"/>
                                          </p:val>
                                        </p:tav>
                                        <p:tav tm="100000">
                                          <p:val>
                                            <p:strVal val="#ppt_w"/>
                                          </p:val>
                                        </p:tav>
                                      </p:tavLst>
                                    </p:anim>
                                    <p:anim calcmode="lin" valueType="num">
                                      <p:cBhvr>
                                        <p:cTn id="11" dur="1000" fill="hold"/>
                                        <p:tgtEl>
                                          <p:spTgt spid="7"/>
                                        </p:tgtEl>
                                        <p:attrNameLst>
                                          <p:attrName>ppt_h</p:attrName>
                                        </p:attrNameLst>
                                      </p:cBhvr>
                                      <p:tavLst>
                                        <p:tav tm="0">
                                          <p:val>
                                            <p:strVal val="#ppt_h"/>
                                          </p:val>
                                        </p:tav>
                                        <p:tav tm="100000">
                                          <p:val>
                                            <p:strVal val="#ppt_h"/>
                                          </p:val>
                                        </p:tav>
                                      </p:tavLst>
                                    </p:anim>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3"/>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0"/>
          <a:stretch>
            <a:fillRect/>
          </a:stretch>
        </p:blipFill>
        <p:spPr>
          <a:xfrm>
            <a:off x="3568369" y="859743"/>
            <a:ext cx="8207371" cy="5998257"/>
          </a:xfrm>
          <a:prstGeom prst="rect">
            <a:avLst/>
          </a:prstGeom>
        </p:spPr>
      </p:pic>
      <p:sp>
        <p:nvSpPr>
          <p:cNvPr id="3" name="PA_库_Freeform: Shape 4"/>
          <p:cNvSpPr/>
          <p:nvPr>
            <p:custDataLst>
              <p:tags r:id="rId1"/>
            </p:custDataLst>
          </p:nvPr>
        </p:nvSpPr>
        <p:spPr>
          <a:xfrm>
            <a:off x="1166433" y="1602338"/>
            <a:ext cx="1362600" cy="927358"/>
          </a:xfrm>
          <a:custGeom>
            <a:avLst/>
            <a:gdLst>
              <a:gd name="connsiteX0" fmla="*/ 28575 w 1545431"/>
              <a:gd name="connsiteY0" fmla="*/ 526256 h 1069181"/>
              <a:gd name="connsiteX1" fmla="*/ 571500 w 1545431"/>
              <a:gd name="connsiteY1" fmla="*/ 1069181 h 1069181"/>
              <a:gd name="connsiteX2" fmla="*/ 1545431 w 1545431"/>
              <a:gd name="connsiteY2" fmla="*/ 1069181 h 1069181"/>
              <a:gd name="connsiteX3" fmla="*/ 476250 w 1545431"/>
              <a:gd name="connsiteY3" fmla="*/ 0 h 1069181"/>
              <a:gd name="connsiteX4" fmla="*/ 145256 w 1545431"/>
              <a:gd name="connsiteY4" fmla="*/ 0 h 1069181"/>
              <a:gd name="connsiteX5" fmla="*/ 0 w 1545431"/>
              <a:gd name="connsiteY5" fmla="*/ 276225 h 1069181"/>
              <a:gd name="connsiteX6" fmla="*/ 28575 w 1545431"/>
              <a:gd name="connsiteY6" fmla="*/ 526256 h 1069181"/>
              <a:gd name="connsiteX0-1" fmla="*/ 28575 w 1545431"/>
              <a:gd name="connsiteY0-2" fmla="*/ 526256 h 1069181"/>
              <a:gd name="connsiteX1-3" fmla="*/ 571500 w 1545431"/>
              <a:gd name="connsiteY1-4" fmla="*/ 1069181 h 1069181"/>
              <a:gd name="connsiteX2-5" fmla="*/ 1545431 w 1545431"/>
              <a:gd name="connsiteY2-6" fmla="*/ 1069181 h 1069181"/>
              <a:gd name="connsiteX3-7" fmla="*/ 471488 w 1545431"/>
              <a:gd name="connsiteY3-8" fmla="*/ 2381 h 1069181"/>
              <a:gd name="connsiteX4-9" fmla="*/ 145256 w 1545431"/>
              <a:gd name="connsiteY4-10" fmla="*/ 0 h 1069181"/>
              <a:gd name="connsiteX5-11" fmla="*/ 0 w 1545431"/>
              <a:gd name="connsiteY5-12" fmla="*/ 276225 h 1069181"/>
              <a:gd name="connsiteX6-13" fmla="*/ 28575 w 1545431"/>
              <a:gd name="connsiteY6-14" fmla="*/ 526256 h 1069181"/>
              <a:gd name="connsiteX0-15" fmla="*/ 0 w 1516856"/>
              <a:gd name="connsiteY0-16" fmla="*/ 526256 h 1069181"/>
              <a:gd name="connsiteX1-17" fmla="*/ 542925 w 1516856"/>
              <a:gd name="connsiteY1-18" fmla="*/ 1069181 h 1069181"/>
              <a:gd name="connsiteX2-19" fmla="*/ 1516856 w 1516856"/>
              <a:gd name="connsiteY2-20" fmla="*/ 1069181 h 1069181"/>
              <a:gd name="connsiteX3-21" fmla="*/ 442913 w 1516856"/>
              <a:gd name="connsiteY3-22" fmla="*/ 2381 h 1069181"/>
              <a:gd name="connsiteX4-23" fmla="*/ 116681 w 1516856"/>
              <a:gd name="connsiteY4-24" fmla="*/ 0 h 1069181"/>
              <a:gd name="connsiteX5-25" fmla="*/ 0 w 1516856"/>
              <a:gd name="connsiteY5-26" fmla="*/ 526256 h 1069181"/>
              <a:gd name="connsiteX0-27" fmla="*/ 0 w 1516856"/>
              <a:gd name="connsiteY0-28" fmla="*/ 523875 h 1066800"/>
              <a:gd name="connsiteX1-29" fmla="*/ 542925 w 1516856"/>
              <a:gd name="connsiteY1-30" fmla="*/ 1066800 h 1066800"/>
              <a:gd name="connsiteX2-31" fmla="*/ 1516856 w 1516856"/>
              <a:gd name="connsiteY2-32" fmla="*/ 1066800 h 1066800"/>
              <a:gd name="connsiteX3-33" fmla="*/ 442913 w 1516856"/>
              <a:gd name="connsiteY3-34" fmla="*/ 0 h 1066800"/>
              <a:gd name="connsiteX4-35" fmla="*/ 0 w 1516856"/>
              <a:gd name="connsiteY4-36" fmla="*/ 523875 h 1066800"/>
              <a:gd name="connsiteX0-37" fmla="*/ 0 w 1516856"/>
              <a:gd name="connsiteY0-38" fmla="*/ 494717 h 1037642"/>
              <a:gd name="connsiteX1-39" fmla="*/ 542925 w 1516856"/>
              <a:gd name="connsiteY1-40" fmla="*/ 1037642 h 1037642"/>
              <a:gd name="connsiteX2-41" fmla="*/ 1516856 w 1516856"/>
              <a:gd name="connsiteY2-42" fmla="*/ 1037642 h 1037642"/>
              <a:gd name="connsiteX3-43" fmla="*/ 477373 w 1516856"/>
              <a:gd name="connsiteY3-44" fmla="*/ 0 h 1037642"/>
              <a:gd name="connsiteX4-45" fmla="*/ 0 w 1516856"/>
              <a:gd name="connsiteY4-46" fmla="*/ 494717 h 1037642"/>
              <a:gd name="connsiteX0-47" fmla="*/ 0 w 1516856"/>
              <a:gd name="connsiteY0-48" fmla="*/ 489416 h 1032341"/>
              <a:gd name="connsiteX1-49" fmla="*/ 542925 w 1516856"/>
              <a:gd name="connsiteY1-50" fmla="*/ 1032341 h 1032341"/>
              <a:gd name="connsiteX2-51" fmla="*/ 1516856 w 1516856"/>
              <a:gd name="connsiteY2-52" fmla="*/ 1032341 h 1032341"/>
              <a:gd name="connsiteX3-53" fmla="*/ 474722 w 1516856"/>
              <a:gd name="connsiteY3-54" fmla="*/ 0 h 1032341"/>
              <a:gd name="connsiteX4-55" fmla="*/ 0 w 1516856"/>
              <a:gd name="connsiteY4-56" fmla="*/ 489416 h 1032341"/>
              <a:gd name="connsiteX0-57" fmla="*/ 0 w 1516856"/>
              <a:gd name="connsiteY0-58" fmla="*/ 484115 h 1027040"/>
              <a:gd name="connsiteX1-59" fmla="*/ 542925 w 1516856"/>
              <a:gd name="connsiteY1-60" fmla="*/ 1027040 h 1027040"/>
              <a:gd name="connsiteX2-61" fmla="*/ 1516856 w 1516856"/>
              <a:gd name="connsiteY2-62" fmla="*/ 1027040 h 1027040"/>
              <a:gd name="connsiteX3-63" fmla="*/ 480024 w 1516856"/>
              <a:gd name="connsiteY3-64" fmla="*/ 0 h 1027040"/>
              <a:gd name="connsiteX4-65" fmla="*/ 0 w 1516856"/>
              <a:gd name="connsiteY4-66" fmla="*/ 484115 h 1027040"/>
              <a:gd name="connsiteX0-67" fmla="*/ 0 w 1516856"/>
              <a:gd name="connsiteY0-68" fmla="*/ 489417 h 1032342"/>
              <a:gd name="connsiteX1-69" fmla="*/ 542925 w 1516856"/>
              <a:gd name="connsiteY1-70" fmla="*/ 1032342 h 1032342"/>
              <a:gd name="connsiteX2-71" fmla="*/ 1516856 w 1516856"/>
              <a:gd name="connsiteY2-72" fmla="*/ 1032342 h 1032342"/>
              <a:gd name="connsiteX3-73" fmla="*/ 480024 w 1516856"/>
              <a:gd name="connsiteY3-74" fmla="*/ 0 h 1032342"/>
              <a:gd name="connsiteX4-75" fmla="*/ 0 w 1516856"/>
              <a:gd name="connsiteY4-76" fmla="*/ 489417 h 10323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856" h="1032342">
                <a:moveTo>
                  <a:pt x="0" y="489417"/>
                </a:moveTo>
                <a:lnTo>
                  <a:pt x="542925" y="1032342"/>
                </a:lnTo>
                <a:lnTo>
                  <a:pt x="1516856" y="1032342"/>
                </a:lnTo>
                <a:lnTo>
                  <a:pt x="480024" y="0"/>
                </a:lnTo>
                <a:lnTo>
                  <a:pt x="0" y="489417"/>
                </a:lnTo>
                <a:close/>
              </a:path>
            </a:pathLst>
          </a:custGeom>
          <a:gradFill>
            <a:gsLst>
              <a:gs pos="0">
                <a:srgbClr val="2842A2"/>
              </a:gs>
              <a:gs pos="56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库_矩形 5"/>
          <p:cNvSpPr/>
          <p:nvPr>
            <p:custDataLst>
              <p:tags r:id="rId2"/>
            </p:custDataLst>
          </p:nvPr>
        </p:nvSpPr>
        <p:spPr>
          <a:xfrm>
            <a:off x="1164520" y="1604352"/>
            <a:ext cx="435428" cy="435428"/>
          </a:xfrm>
          <a:prstGeom prst="rect">
            <a:avLst/>
          </a:prstGeom>
          <a:solidFill>
            <a:srgbClr val="2842A2"/>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5" name="PA_库_文本框 6"/>
          <p:cNvSpPr txBox="1"/>
          <p:nvPr>
            <p:custDataLst>
              <p:tags r:id="rId3"/>
            </p:custDataLst>
          </p:nvPr>
        </p:nvSpPr>
        <p:spPr>
          <a:xfrm>
            <a:off x="1226582" y="1645048"/>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1</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6" name="PA_库_文本框 7"/>
          <p:cNvSpPr txBox="1"/>
          <p:nvPr>
            <p:custDataLst>
              <p:tags r:id="rId4"/>
            </p:custDataLst>
          </p:nvPr>
        </p:nvSpPr>
        <p:spPr>
          <a:xfrm>
            <a:off x="1733297" y="1606366"/>
            <a:ext cx="3960366" cy="461665"/>
          </a:xfrm>
          <a:prstGeom prst="rect">
            <a:avLst/>
          </a:prstGeom>
          <a:noFill/>
        </p:spPr>
        <p:txBody>
          <a:bodyPr wrap="square" rtlCol="0">
            <a:spAutoFit/>
          </a:bodyPr>
          <a:lstStyle/>
          <a:p>
            <a:r>
              <a:rPr lang="zh-CN" altLang="en-US" sz="2400" b="1" dirty="0">
                <a:solidFill>
                  <a:srgbClr val="2842A2"/>
                </a:soli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运筹模型</a:t>
            </a:r>
          </a:p>
        </p:txBody>
      </p:sp>
      <p:grpSp>
        <p:nvGrpSpPr>
          <p:cNvPr id="7" name="PA_库_组合 8"/>
          <p:cNvGrpSpPr/>
          <p:nvPr>
            <p:custDataLst>
              <p:tags r:id="rId5"/>
            </p:custDataLst>
          </p:nvPr>
        </p:nvGrpSpPr>
        <p:grpSpPr>
          <a:xfrm>
            <a:off x="4543633" y="1028350"/>
            <a:ext cx="1716894" cy="1233395"/>
            <a:chOff x="5203398" y="693036"/>
            <a:chExt cx="1716894" cy="1233395"/>
          </a:xfrm>
        </p:grpSpPr>
        <p:sp>
          <p:nvSpPr>
            <p:cNvPr id="8" name="Freeform: Shape 9"/>
            <p:cNvSpPr/>
            <p:nvPr/>
          </p:nvSpPr>
          <p:spPr>
            <a:xfrm>
              <a:off x="5264781" y="857250"/>
              <a:ext cx="1545431" cy="1069181"/>
            </a:xfrm>
            <a:custGeom>
              <a:avLst/>
              <a:gdLst>
                <a:gd name="connsiteX0" fmla="*/ 28575 w 1545431"/>
                <a:gd name="connsiteY0" fmla="*/ 526256 h 1069181"/>
                <a:gd name="connsiteX1" fmla="*/ 571500 w 1545431"/>
                <a:gd name="connsiteY1" fmla="*/ 1069181 h 1069181"/>
                <a:gd name="connsiteX2" fmla="*/ 1545431 w 1545431"/>
                <a:gd name="connsiteY2" fmla="*/ 1069181 h 1069181"/>
                <a:gd name="connsiteX3" fmla="*/ 476250 w 1545431"/>
                <a:gd name="connsiteY3" fmla="*/ 0 h 1069181"/>
                <a:gd name="connsiteX4" fmla="*/ 145256 w 1545431"/>
                <a:gd name="connsiteY4" fmla="*/ 0 h 1069181"/>
                <a:gd name="connsiteX5" fmla="*/ 0 w 1545431"/>
                <a:gd name="connsiteY5" fmla="*/ 276225 h 1069181"/>
                <a:gd name="connsiteX6" fmla="*/ 28575 w 1545431"/>
                <a:gd name="connsiteY6" fmla="*/ 526256 h 1069181"/>
                <a:gd name="connsiteX0-1" fmla="*/ 28575 w 1545431"/>
                <a:gd name="connsiteY0-2" fmla="*/ 526256 h 1069181"/>
                <a:gd name="connsiteX1-3" fmla="*/ 571500 w 1545431"/>
                <a:gd name="connsiteY1-4" fmla="*/ 1069181 h 1069181"/>
                <a:gd name="connsiteX2-5" fmla="*/ 1545431 w 1545431"/>
                <a:gd name="connsiteY2-6" fmla="*/ 1069181 h 1069181"/>
                <a:gd name="connsiteX3-7" fmla="*/ 471488 w 1545431"/>
                <a:gd name="connsiteY3-8" fmla="*/ 2381 h 1069181"/>
                <a:gd name="connsiteX4-9" fmla="*/ 145256 w 1545431"/>
                <a:gd name="connsiteY4-10" fmla="*/ 0 h 1069181"/>
                <a:gd name="connsiteX5-11" fmla="*/ 0 w 1545431"/>
                <a:gd name="connsiteY5-12" fmla="*/ 276225 h 1069181"/>
                <a:gd name="connsiteX6-13" fmla="*/ 28575 w 1545431"/>
                <a:gd name="connsiteY6-14" fmla="*/ 526256 h 10691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45431" h="1069181">
                  <a:moveTo>
                    <a:pt x="28575" y="526256"/>
                  </a:moveTo>
                  <a:lnTo>
                    <a:pt x="571500" y="1069181"/>
                  </a:lnTo>
                  <a:lnTo>
                    <a:pt x="1545431" y="1069181"/>
                  </a:lnTo>
                  <a:lnTo>
                    <a:pt x="471488" y="2381"/>
                  </a:lnTo>
                  <a:lnTo>
                    <a:pt x="145256" y="0"/>
                  </a:lnTo>
                  <a:lnTo>
                    <a:pt x="0" y="276225"/>
                  </a:lnTo>
                  <a:lnTo>
                    <a:pt x="28575" y="526256"/>
                  </a:lnTo>
                  <a:close/>
                </a:path>
              </a:pathLst>
            </a:custGeom>
            <a:gradFill>
              <a:gsLst>
                <a:gs pos="0">
                  <a:schemeClr val="accent1">
                    <a:lumMod val="75000"/>
                  </a:schemeClr>
                </a:gs>
                <a:gs pos="56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reeform: Shape 10"/>
            <p:cNvSpPr/>
            <p:nvPr/>
          </p:nvSpPr>
          <p:spPr>
            <a:xfrm>
              <a:off x="5203398" y="770097"/>
              <a:ext cx="541325" cy="705917"/>
            </a:xfrm>
            <a:custGeom>
              <a:avLst/>
              <a:gdLst/>
              <a:ahLst/>
              <a:cxnLst/>
              <a:rect l="l" t="t" r="r" b="b"/>
              <a:pathLst>
                <a:path w="541325" h="705917">
                  <a:moveTo>
                    <a:pt x="324612" y="0"/>
                  </a:moveTo>
                  <a:cubicBezTo>
                    <a:pt x="366065" y="0"/>
                    <a:pt x="405689" y="8839"/>
                    <a:pt x="443484" y="26517"/>
                  </a:cubicBezTo>
                  <a:cubicBezTo>
                    <a:pt x="476402" y="41757"/>
                    <a:pt x="505663" y="62484"/>
                    <a:pt x="531267" y="88697"/>
                  </a:cubicBezTo>
                  <a:lnTo>
                    <a:pt x="445313" y="192938"/>
                  </a:lnTo>
                  <a:cubicBezTo>
                    <a:pt x="426415" y="175869"/>
                    <a:pt x="408737" y="163068"/>
                    <a:pt x="392278" y="154533"/>
                  </a:cubicBezTo>
                  <a:cubicBezTo>
                    <a:pt x="371551" y="144780"/>
                    <a:pt x="349910" y="139903"/>
                    <a:pt x="327355" y="139903"/>
                  </a:cubicBezTo>
                  <a:cubicBezTo>
                    <a:pt x="281635" y="139903"/>
                    <a:pt x="244145" y="158496"/>
                    <a:pt x="214884" y="195681"/>
                  </a:cubicBezTo>
                  <a:cubicBezTo>
                    <a:pt x="183185" y="234696"/>
                    <a:pt x="167335" y="286512"/>
                    <a:pt x="167335" y="351129"/>
                  </a:cubicBezTo>
                  <a:cubicBezTo>
                    <a:pt x="167335" y="493776"/>
                    <a:pt x="220066" y="565099"/>
                    <a:pt x="325526" y="565099"/>
                  </a:cubicBezTo>
                  <a:cubicBezTo>
                    <a:pt x="351130" y="565099"/>
                    <a:pt x="375514" y="559003"/>
                    <a:pt x="398678" y="546811"/>
                  </a:cubicBezTo>
                  <a:cubicBezTo>
                    <a:pt x="418795" y="536448"/>
                    <a:pt x="437693" y="521818"/>
                    <a:pt x="455371" y="502920"/>
                  </a:cubicBezTo>
                  <a:lnTo>
                    <a:pt x="541325" y="605333"/>
                  </a:lnTo>
                  <a:cubicBezTo>
                    <a:pt x="483413" y="672389"/>
                    <a:pt x="409346" y="705917"/>
                    <a:pt x="319126" y="705917"/>
                  </a:cubicBezTo>
                  <a:cubicBezTo>
                    <a:pt x="228295" y="705917"/>
                    <a:pt x="153619" y="676351"/>
                    <a:pt x="95098" y="617220"/>
                  </a:cubicBezTo>
                  <a:cubicBezTo>
                    <a:pt x="31699" y="553822"/>
                    <a:pt x="0" y="466953"/>
                    <a:pt x="0" y="356616"/>
                  </a:cubicBezTo>
                  <a:cubicBezTo>
                    <a:pt x="0" y="247497"/>
                    <a:pt x="32614" y="159715"/>
                    <a:pt x="97841" y="93269"/>
                  </a:cubicBezTo>
                  <a:cubicBezTo>
                    <a:pt x="158801" y="31089"/>
                    <a:pt x="234391" y="0"/>
                    <a:pt x="324612" y="0"/>
                  </a:cubicBezTo>
                  <a:close/>
                </a:path>
              </a:pathLst>
            </a:custGeom>
            <a:solidFill>
              <a:srgbClr val="2842A2"/>
            </a:solidFill>
            <a:ln>
              <a:noFill/>
            </a:ln>
            <a:effectLst>
              <a:outerShdw blurRad="50800" dist="25400" dir="2700000" algn="t" rotWithShape="0">
                <a:prstClr val="black">
                  <a:alpha val="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11"/>
            <p:cNvGrpSpPr/>
            <p:nvPr/>
          </p:nvGrpSpPr>
          <p:grpSpPr>
            <a:xfrm>
              <a:off x="5874382" y="1282732"/>
              <a:ext cx="935830" cy="193282"/>
              <a:chOff x="4914324" y="2911468"/>
              <a:chExt cx="3099130" cy="640080"/>
            </a:xfrm>
            <a:solidFill>
              <a:schemeClr val="accent4"/>
            </a:solidFill>
            <a:effectLst>
              <a:outerShdw blurRad="50800" dist="38100" dir="2700000" algn="tl" rotWithShape="0">
                <a:prstClr val="black">
                  <a:alpha val="10000"/>
                </a:prstClr>
              </a:outerShdw>
            </a:effectLst>
          </p:grpSpPr>
          <p:sp>
            <p:nvSpPr>
              <p:cNvPr id="12" name="Freeform: Shape 13"/>
              <p:cNvSpPr/>
              <p:nvPr/>
            </p:nvSpPr>
            <p:spPr>
              <a:xfrm>
                <a:off x="5976399" y="2911468"/>
                <a:ext cx="282550" cy="640080"/>
              </a:xfrm>
              <a:custGeom>
                <a:avLst/>
                <a:gdLst/>
                <a:ahLst/>
                <a:cxnLst/>
                <a:rect l="l" t="t" r="r" b="b"/>
                <a:pathLst>
                  <a:path w="282550" h="640080">
                    <a:moveTo>
                      <a:pt x="84125" y="0"/>
                    </a:moveTo>
                    <a:lnTo>
                      <a:pt x="128931" y="0"/>
                    </a:lnTo>
                    <a:lnTo>
                      <a:pt x="128931" y="140818"/>
                    </a:lnTo>
                    <a:lnTo>
                      <a:pt x="268834" y="140818"/>
                    </a:lnTo>
                    <a:lnTo>
                      <a:pt x="268834" y="185624"/>
                    </a:lnTo>
                    <a:lnTo>
                      <a:pt x="128931" y="185624"/>
                    </a:lnTo>
                    <a:lnTo>
                      <a:pt x="128931" y="492862"/>
                    </a:lnTo>
                    <a:cubicBezTo>
                      <a:pt x="128931" y="526390"/>
                      <a:pt x="134417" y="551079"/>
                      <a:pt x="145390" y="566928"/>
                    </a:cubicBezTo>
                    <a:cubicBezTo>
                      <a:pt x="158192" y="585216"/>
                      <a:pt x="179832" y="594360"/>
                      <a:pt x="210312" y="594360"/>
                    </a:cubicBezTo>
                    <a:cubicBezTo>
                      <a:pt x="227991" y="594360"/>
                      <a:pt x="247803" y="589788"/>
                      <a:pt x="269748" y="580644"/>
                    </a:cubicBezTo>
                    <a:lnTo>
                      <a:pt x="282550" y="621792"/>
                    </a:lnTo>
                    <a:cubicBezTo>
                      <a:pt x="248412" y="633984"/>
                      <a:pt x="221285" y="640080"/>
                      <a:pt x="201168" y="640080"/>
                    </a:cubicBezTo>
                    <a:cubicBezTo>
                      <a:pt x="155448" y="640080"/>
                      <a:pt x="122530" y="626364"/>
                      <a:pt x="102413" y="598932"/>
                    </a:cubicBezTo>
                    <a:cubicBezTo>
                      <a:pt x="84735" y="574548"/>
                      <a:pt x="75896" y="537972"/>
                      <a:pt x="75896" y="489204"/>
                    </a:cubicBezTo>
                    <a:lnTo>
                      <a:pt x="75896" y="185624"/>
                    </a:lnTo>
                    <a:lnTo>
                      <a:pt x="0" y="185624"/>
                    </a:lnTo>
                    <a:lnTo>
                      <a:pt x="0" y="145390"/>
                    </a:lnTo>
                    <a:lnTo>
                      <a:pt x="77724" y="140818"/>
                    </a:lnTo>
                    <a:lnTo>
                      <a:pt x="84125"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Shape 14"/>
              <p:cNvSpPr/>
              <p:nvPr/>
            </p:nvSpPr>
            <p:spPr>
              <a:xfrm>
                <a:off x="7338474" y="2911468"/>
                <a:ext cx="282550" cy="640080"/>
              </a:xfrm>
              <a:custGeom>
                <a:avLst/>
                <a:gdLst/>
                <a:ahLst/>
                <a:cxnLst/>
                <a:rect l="l" t="t" r="r" b="b"/>
                <a:pathLst>
                  <a:path w="282550" h="640080">
                    <a:moveTo>
                      <a:pt x="84125" y="0"/>
                    </a:moveTo>
                    <a:lnTo>
                      <a:pt x="128930" y="0"/>
                    </a:lnTo>
                    <a:lnTo>
                      <a:pt x="128930" y="140818"/>
                    </a:lnTo>
                    <a:lnTo>
                      <a:pt x="268834" y="140818"/>
                    </a:lnTo>
                    <a:lnTo>
                      <a:pt x="268834" y="185624"/>
                    </a:lnTo>
                    <a:lnTo>
                      <a:pt x="128930" y="185624"/>
                    </a:lnTo>
                    <a:lnTo>
                      <a:pt x="128930" y="492862"/>
                    </a:lnTo>
                    <a:cubicBezTo>
                      <a:pt x="128930" y="526390"/>
                      <a:pt x="134417" y="551079"/>
                      <a:pt x="145390" y="566928"/>
                    </a:cubicBezTo>
                    <a:cubicBezTo>
                      <a:pt x="158191" y="585216"/>
                      <a:pt x="179832" y="594360"/>
                      <a:pt x="210312" y="594360"/>
                    </a:cubicBezTo>
                    <a:cubicBezTo>
                      <a:pt x="227991" y="594360"/>
                      <a:pt x="247803" y="589788"/>
                      <a:pt x="269748" y="580644"/>
                    </a:cubicBezTo>
                    <a:lnTo>
                      <a:pt x="282550" y="621792"/>
                    </a:lnTo>
                    <a:cubicBezTo>
                      <a:pt x="248412" y="633984"/>
                      <a:pt x="221285" y="640080"/>
                      <a:pt x="201168" y="640080"/>
                    </a:cubicBezTo>
                    <a:cubicBezTo>
                      <a:pt x="155448" y="640080"/>
                      <a:pt x="122530" y="626364"/>
                      <a:pt x="102413" y="598932"/>
                    </a:cubicBezTo>
                    <a:cubicBezTo>
                      <a:pt x="84735" y="574548"/>
                      <a:pt x="75895" y="537972"/>
                      <a:pt x="75895" y="489204"/>
                    </a:cubicBezTo>
                    <a:lnTo>
                      <a:pt x="75895" y="185624"/>
                    </a:lnTo>
                    <a:lnTo>
                      <a:pt x="0" y="185624"/>
                    </a:lnTo>
                    <a:lnTo>
                      <a:pt x="0" y="145390"/>
                    </a:lnTo>
                    <a:lnTo>
                      <a:pt x="77724" y="140818"/>
                    </a:lnTo>
                    <a:lnTo>
                      <a:pt x="84125"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Shape 15"/>
              <p:cNvSpPr/>
              <p:nvPr/>
            </p:nvSpPr>
            <p:spPr>
              <a:xfrm>
                <a:off x="4914324" y="3039484"/>
                <a:ext cx="440740" cy="512064"/>
              </a:xfrm>
              <a:custGeom>
                <a:avLst/>
                <a:gdLst/>
                <a:ahLst/>
                <a:cxnLst/>
                <a:rect l="l" t="t" r="r" b="b"/>
                <a:pathLst>
                  <a:path w="440740" h="512064">
                    <a:moveTo>
                      <a:pt x="220370" y="0"/>
                    </a:moveTo>
                    <a:cubicBezTo>
                      <a:pt x="281940" y="0"/>
                      <a:pt x="333451" y="22556"/>
                      <a:pt x="374904" y="67666"/>
                    </a:cubicBezTo>
                    <a:cubicBezTo>
                      <a:pt x="418795" y="115215"/>
                      <a:pt x="440740" y="178308"/>
                      <a:pt x="440740" y="256947"/>
                    </a:cubicBezTo>
                    <a:cubicBezTo>
                      <a:pt x="440740" y="334976"/>
                      <a:pt x="418795" y="397764"/>
                      <a:pt x="374904" y="445313"/>
                    </a:cubicBezTo>
                    <a:cubicBezTo>
                      <a:pt x="333451" y="489814"/>
                      <a:pt x="281940" y="512064"/>
                      <a:pt x="220370" y="512064"/>
                    </a:cubicBezTo>
                    <a:cubicBezTo>
                      <a:pt x="158801" y="512064"/>
                      <a:pt x="107289" y="489814"/>
                      <a:pt x="65836" y="445313"/>
                    </a:cubicBezTo>
                    <a:cubicBezTo>
                      <a:pt x="21945" y="397764"/>
                      <a:pt x="0" y="334976"/>
                      <a:pt x="0" y="256947"/>
                    </a:cubicBezTo>
                    <a:cubicBezTo>
                      <a:pt x="0" y="178308"/>
                      <a:pt x="21945" y="115215"/>
                      <a:pt x="65836" y="67666"/>
                    </a:cubicBezTo>
                    <a:cubicBezTo>
                      <a:pt x="107289" y="22556"/>
                      <a:pt x="158801" y="0"/>
                      <a:pt x="220370" y="0"/>
                    </a:cubicBezTo>
                    <a:close/>
                    <a:moveTo>
                      <a:pt x="220370" y="46635"/>
                    </a:moveTo>
                    <a:cubicBezTo>
                      <a:pt x="172821" y="46635"/>
                      <a:pt x="133502" y="66142"/>
                      <a:pt x="102412" y="105156"/>
                    </a:cubicBezTo>
                    <a:cubicBezTo>
                      <a:pt x="71323" y="144780"/>
                      <a:pt x="55778" y="195377"/>
                      <a:pt x="55778" y="256947"/>
                    </a:cubicBezTo>
                    <a:cubicBezTo>
                      <a:pt x="55778" y="318516"/>
                      <a:pt x="71323" y="368808"/>
                      <a:pt x="102412" y="407823"/>
                    </a:cubicBezTo>
                    <a:cubicBezTo>
                      <a:pt x="132892" y="446837"/>
                      <a:pt x="172212" y="466344"/>
                      <a:pt x="220370" y="466344"/>
                    </a:cubicBezTo>
                    <a:cubicBezTo>
                      <a:pt x="268528" y="466344"/>
                      <a:pt x="308152" y="446837"/>
                      <a:pt x="339242" y="407823"/>
                    </a:cubicBezTo>
                    <a:cubicBezTo>
                      <a:pt x="370332" y="368808"/>
                      <a:pt x="385876" y="318516"/>
                      <a:pt x="385876" y="256947"/>
                    </a:cubicBezTo>
                    <a:cubicBezTo>
                      <a:pt x="385876" y="195377"/>
                      <a:pt x="370332" y="144780"/>
                      <a:pt x="339242" y="105156"/>
                    </a:cubicBezTo>
                    <a:cubicBezTo>
                      <a:pt x="308152" y="66142"/>
                      <a:pt x="268528" y="46635"/>
                      <a:pt x="220370" y="4663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Shape 16"/>
              <p:cNvSpPr/>
              <p:nvPr/>
            </p:nvSpPr>
            <p:spPr>
              <a:xfrm>
                <a:off x="5497483" y="3039485"/>
                <a:ext cx="366675" cy="500177"/>
              </a:xfrm>
              <a:custGeom>
                <a:avLst/>
                <a:gdLst/>
                <a:ahLst/>
                <a:cxnLst/>
                <a:rect l="l" t="t" r="r" b="b"/>
                <a:pathLst>
                  <a:path w="366675" h="500177">
                    <a:moveTo>
                      <a:pt x="218542" y="0"/>
                    </a:moveTo>
                    <a:cubicBezTo>
                      <a:pt x="317297" y="0"/>
                      <a:pt x="366675" y="62789"/>
                      <a:pt x="366675" y="188367"/>
                    </a:cubicBezTo>
                    <a:lnTo>
                      <a:pt x="366675" y="500177"/>
                    </a:lnTo>
                    <a:lnTo>
                      <a:pt x="313639" y="500177"/>
                    </a:lnTo>
                    <a:lnTo>
                      <a:pt x="313639" y="195682"/>
                    </a:lnTo>
                    <a:cubicBezTo>
                      <a:pt x="313639" y="96927"/>
                      <a:pt x="277978" y="47549"/>
                      <a:pt x="206655" y="47549"/>
                    </a:cubicBezTo>
                    <a:cubicBezTo>
                      <a:pt x="160935" y="47549"/>
                      <a:pt x="109728" y="76810"/>
                      <a:pt x="53035" y="135332"/>
                    </a:cubicBezTo>
                    <a:lnTo>
                      <a:pt x="53035" y="500177"/>
                    </a:lnTo>
                    <a:lnTo>
                      <a:pt x="0" y="500177"/>
                    </a:lnTo>
                    <a:lnTo>
                      <a:pt x="0" y="12802"/>
                    </a:lnTo>
                    <a:lnTo>
                      <a:pt x="43891" y="12802"/>
                    </a:lnTo>
                    <a:lnTo>
                      <a:pt x="50292" y="86868"/>
                    </a:lnTo>
                    <a:lnTo>
                      <a:pt x="52121" y="86868"/>
                    </a:lnTo>
                    <a:cubicBezTo>
                      <a:pt x="80772" y="58827"/>
                      <a:pt x="106375" y="38405"/>
                      <a:pt x="128931" y="25604"/>
                    </a:cubicBezTo>
                    <a:cubicBezTo>
                      <a:pt x="158192" y="8535"/>
                      <a:pt x="188062" y="0"/>
                      <a:pt x="21854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17"/>
              <p:cNvSpPr/>
              <p:nvPr/>
            </p:nvSpPr>
            <p:spPr>
              <a:xfrm>
                <a:off x="6324024" y="3039484"/>
                <a:ext cx="402336" cy="512064"/>
              </a:xfrm>
              <a:custGeom>
                <a:avLst/>
                <a:gdLst/>
                <a:ahLst/>
                <a:cxnLst/>
                <a:rect l="l" t="t" r="r" b="b"/>
                <a:pathLst>
                  <a:path w="402336" h="512064">
                    <a:moveTo>
                      <a:pt x="213969" y="0"/>
                    </a:moveTo>
                    <a:cubicBezTo>
                      <a:pt x="339547" y="0"/>
                      <a:pt x="402336" y="75591"/>
                      <a:pt x="402336" y="226772"/>
                    </a:cubicBezTo>
                    <a:cubicBezTo>
                      <a:pt x="402336" y="240183"/>
                      <a:pt x="401421" y="252984"/>
                      <a:pt x="399592" y="265176"/>
                    </a:cubicBezTo>
                    <a:lnTo>
                      <a:pt x="53949" y="265176"/>
                    </a:lnTo>
                    <a:cubicBezTo>
                      <a:pt x="55168" y="324917"/>
                      <a:pt x="72237" y="373380"/>
                      <a:pt x="105156" y="410566"/>
                    </a:cubicBezTo>
                    <a:cubicBezTo>
                      <a:pt x="137464" y="448361"/>
                      <a:pt x="179832" y="467259"/>
                      <a:pt x="232257" y="467259"/>
                    </a:cubicBezTo>
                    <a:cubicBezTo>
                      <a:pt x="278587" y="467259"/>
                      <a:pt x="321868" y="453238"/>
                      <a:pt x="362102" y="425196"/>
                    </a:cubicBezTo>
                    <a:lnTo>
                      <a:pt x="382219" y="464516"/>
                    </a:lnTo>
                    <a:cubicBezTo>
                      <a:pt x="358444" y="479146"/>
                      <a:pt x="336499" y="490119"/>
                      <a:pt x="316382" y="497434"/>
                    </a:cubicBezTo>
                    <a:cubicBezTo>
                      <a:pt x="288340" y="507188"/>
                      <a:pt x="258470" y="512064"/>
                      <a:pt x="226771" y="512064"/>
                    </a:cubicBezTo>
                    <a:cubicBezTo>
                      <a:pt x="162153" y="512064"/>
                      <a:pt x="108813" y="489509"/>
                      <a:pt x="66751" y="444399"/>
                    </a:cubicBezTo>
                    <a:cubicBezTo>
                      <a:pt x="22250" y="397460"/>
                      <a:pt x="0" y="334976"/>
                      <a:pt x="0" y="256947"/>
                    </a:cubicBezTo>
                    <a:cubicBezTo>
                      <a:pt x="0" y="180747"/>
                      <a:pt x="21945" y="118263"/>
                      <a:pt x="65836" y="69495"/>
                    </a:cubicBezTo>
                    <a:cubicBezTo>
                      <a:pt x="106679" y="23165"/>
                      <a:pt x="156057" y="0"/>
                      <a:pt x="213969" y="0"/>
                    </a:cubicBezTo>
                    <a:close/>
                    <a:moveTo>
                      <a:pt x="214884" y="45720"/>
                    </a:moveTo>
                    <a:cubicBezTo>
                      <a:pt x="173431" y="45720"/>
                      <a:pt x="138074" y="61265"/>
                      <a:pt x="108813" y="92355"/>
                    </a:cubicBezTo>
                    <a:cubicBezTo>
                      <a:pt x="77114" y="125273"/>
                      <a:pt x="58826" y="168860"/>
                      <a:pt x="53949" y="223114"/>
                    </a:cubicBezTo>
                    <a:lnTo>
                      <a:pt x="353873" y="223114"/>
                    </a:lnTo>
                    <a:cubicBezTo>
                      <a:pt x="353873" y="104852"/>
                      <a:pt x="307543" y="45720"/>
                      <a:pt x="214884" y="4572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Shape 18"/>
              <p:cNvSpPr/>
              <p:nvPr/>
            </p:nvSpPr>
            <p:spPr>
              <a:xfrm>
                <a:off x="6859557" y="3039485"/>
                <a:ext cx="366674" cy="500177"/>
              </a:xfrm>
              <a:custGeom>
                <a:avLst/>
                <a:gdLst/>
                <a:ahLst/>
                <a:cxnLst/>
                <a:rect l="l" t="t" r="r" b="b"/>
                <a:pathLst>
                  <a:path w="366674" h="500177">
                    <a:moveTo>
                      <a:pt x="218542" y="0"/>
                    </a:moveTo>
                    <a:cubicBezTo>
                      <a:pt x="317297" y="0"/>
                      <a:pt x="366674" y="62789"/>
                      <a:pt x="366674" y="188367"/>
                    </a:cubicBezTo>
                    <a:lnTo>
                      <a:pt x="366674" y="500177"/>
                    </a:lnTo>
                    <a:lnTo>
                      <a:pt x="313639" y="500177"/>
                    </a:lnTo>
                    <a:lnTo>
                      <a:pt x="313639" y="195682"/>
                    </a:lnTo>
                    <a:cubicBezTo>
                      <a:pt x="313639" y="96927"/>
                      <a:pt x="277978" y="47549"/>
                      <a:pt x="206654" y="47549"/>
                    </a:cubicBezTo>
                    <a:cubicBezTo>
                      <a:pt x="160935" y="47549"/>
                      <a:pt x="109728" y="76810"/>
                      <a:pt x="53035" y="135332"/>
                    </a:cubicBezTo>
                    <a:lnTo>
                      <a:pt x="53035" y="500177"/>
                    </a:lnTo>
                    <a:lnTo>
                      <a:pt x="0" y="500177"/>
                    </a:lnTo>
                    <a:lnTo>
                      <a:pt x="0" y="12802"/>
                    </a:lnTo>
                    <a:lnTo>
                      <a:pt x="43891" y="12802"/>
                    </a:lnTo>
                    <a:lnTo>
                      <a:pt x="50292" y="86868"/>
                    </a:lnTo>
                    <a:lnTo>
                      <a:pt x="52121" y="86868"/>
                    </a:lnTo>
                    <a:cubicBezTo>
                      <a:pt x="80772" y="58827"/>
                      <a:pt x="106375" y="38405"/>
                      <a:pt x="128930" y="25604"/>
                    </a:cubicBezTo>
                    <a:cubicBezTo>
                      <a:pt x="158191" y="8535"/>
                      <a:pt x="188062" y="0"/>
                      <a:pt x="21854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Shape 19"/>
              <p:cNvSpPr/>
              <p:nvPr/>
            </p:nvSpPr>
            <p:spPr>
              <a:xfrm>
                <a:off x="7666896" y="3039484"/>
                <a:ext cx="346558" cy="512064"/>
              </a:xfrm>
              <a:custGeom>
                <a:avLst/>
                <a:gdLst/>
                <a:ahLst/>
                <a:cxnLst/>
                <a:rect l="l" t="t" r="r" b="b"/>
                <a:pathLst>
                  <a:path w="346558" h="512064">
                    <a:moveTo>
                      <a:pt x="182880" y="0"/>
                    </a:moveTo>
                    <a:cubicBezTo>
                      <a:pt x="234087" y="0"/>
                      <a:pt x="281331" y="17374"/>
                      <a:pt x="324612" y="52121"/>
                    </a:cubicBezTo>
                    <a:lnTo>
                      <a:pt x="297180" y="88697"/>
                    </a:lnTo>
                    <a:cubicBezTo>
                      <a:pt x="278282" y="74676"/>
                      <a:pt x="260909" y="64313"/>
                      <a:pt x="245060" y="57608"/>
                    </a:cubicBezTo>
                    <a:cubicBezTo>
                      <a:pt x="224333" y="49073"/>
                      <a:pt x="202997" y="44806"/>
                      <a:pt x="181051" y="44806"/>
                    </a:cubicBezTo>
                    <a:cubicBezTo>
                      <a:pt x="146914" y="44806"/>
                      <a:pt x="120396" y="53340"/>
                      <a:pt x="101498" y="70409"/>
                    </a:cubicBezTo>
                    <a:cubicBezTo>
                      <a:pt x="84430" y="85649"/>
                      <a:pt x="75895" y="105156"/>
                      <a:pt x="75895" y="128931"/>
                    </a:cubicBezTo>
                    <a:cubicBezTo>
                      <a:pt x="75895" y="152705"/>
                      <a:pt x="87782" y="172517"/>
                      <a:pt x="111557" y="188367"/>
                    </a:cubicBezTo>
                    <a:cubicBezTo>
                      <a:pt x="120701" y="195072"/>
                      <a:pt x="132588" y="201473"/>
                      <a:pt x="147219" y="207569"/>
                    </a:cubicBezTo>
                    <a:lnTo>
                      <a:pt x="168250" y="215799"/>
                    </a:lnTo>
                    <a:cubicBezTo>
                      <a:pt x="171907" y="217628"/>
                      <a:pt x="178918" y="220371"/>
                      <a:pt x="189281" y="224028"/>
                    </a:cubicBezTo>
                    <a:lnTo>
                      <a:pt x="202997" y="229515"/>
                    </a:lnTo>
                    <a:cubicBezTo>
                      <a:pt x="209093" y="231344"/>
                      <a:pt x="213970" y="233172"/>
                      <a:pt x="217627" y="235001"/>
                    </a:cubicBezTo>
                    <a:cubicBezTo>
                      <a:pt x="228600" y="238659"/>
                      <a:pt x="237744" y="242316"/>
                      <a:pt x="245060" y="245974"/>
                    </a:cubicBezTo>
                    <a:cubicBezTo>
                      <a:pt x="265786" y="255118"/>
                      <a:pt x="282855" y="264262"/>
                      <a:pt x="296266" y="273406"/>
                    </a:cubicBezTo>
                    <a:cubicBezTo>
                      <a:pt x="329794" y="298400"/>
                      <a:pt x="346558" y="331623"/>
                      <a:pt x="346558" y="373076"/>
                    </a:cubicBezTo>
                    <a:cubicBezTo>
                      <a:pt x="346558" y="412090"/>
                      <a:pt x="332232" y="444704"/>
                      <a:pt x="303581" y="470916"/>
                    </a:cubicBezTo>
                    <a:cubicBezTo>
                      <a:pt x="272491" y="498348"/>
                      <a:pt x="231039" y="512064"/>
                      <a:pt x="179223" y="512064"/>
                    </a:cubicBezTo>
                    <a:cubicBezTo>
                      <a:pt x="145695" y="512064"/>
                      <a:pt x="112471" y="505359"/>
                      <a:pt x="79553" y="491948"/>
                    </a:cubicBezTo>
                    <a:cubicBezTo>
                      <a:pt x="50292" y="480365"/>
                      <a:pt x="23774" y="464820"/>
                      <a:pt x="0" y="445313"/>
                    </a:cubicBezTo>
                    <a:lnTo>
                      <a:pt x="28347" y="406908"/>
                    </a:lnTo>
                    <a:cubicBezTo>
                      <a:pt x="51511" y="427025"/>
                      <a:pt x="74066" y="441656"/>
                      <a:pt x="96012" y="450800"/>
                    </a:cubicBezTo>
                    <a:cubicBezTo>
                      <a:pt x="122225" y="462382"/>
                      <a:pt x="150876" y="468173"/>
                      <a:pt x="181966" y="468173"/>
                    </a:cubicBezTo>
                    <a:cubicBezTo>
                      <a:pt x="256337" y="468173"/>
                      <a:pt x="293523" y="437388"/>
                      <a:pt x="293523" y="375819"/>
                    </a:cubicBezTo>
                    <a:cubicBezTo>
                      <a:pt x="293523" y="350216"/>
                      <a:pt x="281026" y="328270"/>
                      <a:pt x="256032" y="309982"/>
                    </a:cubicBezTo>
                    <a:cubicBezTo>
                      <a:pt x="245669" y="302057"/>
                      <a:pt x="232868" y="294742"/>
                      <a:pt x="217627" y="288036"/>
                    </a:cubicBezTo>
                    <a:cubicBezTo>
                      <a:pt x="206655" y="283160"/>
                      <a:pt x="192634" y="277673"/>
                      <a:pt x="175565" y="271577"/>
                    </a:cubicBezTo>
                    <a:cubicBezTo>
                      <a:pt x="151790" y="263043"/>
                      <a:pt x="133807" y="256032"/>
                      <a:pt x="121615" y="250546"/>
                    </a:cubicBezTo>
                    <a:cubicBezTo>
                      <a:pt x="101498" y="242012"/>
                      <a:pt x="85039" y="232868"/>
                      <a:pt x="72238" y="223114"/>
                    </a:cubicBezTo>
                    <a:cubicBezTo>
                      <a:pt x="39319" y="199340"/>
                      <a:pt x="22860" y="168860"/>
                      <a:pt x="22860" y="131674"/>
                    </a:cubicBezTo>
                    <a:cubicBezTo>
                      <a:pt x="22860" y="94488"/>
                      <a:pt x="36881" y="63704"/>
                      <a:pt x="64923" y="39320"/>
                    </a:cubicBezTo>
                    <a:cubicBezTo>
                      <a:pt x="94183" y="13107"/>
                      <a:pt x="133503" y="0"/>
                      <a:pt x="1828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2"/>
            <p:cNvSpPr txBox="1"/>
            <p:nvPr/>
          </p:nvSpPr>
          <p:spPr>
            <a:xfrm>
              <a:off x="5679833" y="693036"/>
              <a:ext cx="1240459" cy="646331"/>
            </a:xfrm>
            <a:prstGeom prst="rect">
              <a:avLst/>
            </a:prstGeom>
            <a:noFill/>
          </p:spPr>
          <p:txBody>
            <a:bodyPr wrap="square" rtlCol="0">
              <a:spAutoFit/>
            </a:bodyPr>
            <a:lstStyle/>
            <a:p>
              <a:r>
                <a:rPr lang="zh-CN" altLang="en-US" sz="3600" b="1" dirty="0">
                  <a:solidFill>
                    <a:srgbClr val="FFC107"/>
                  </a:soli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目 录</a:t>
              </a:r>
            </a:p>
          </p:txBody>
        </p:sp>
      </p:grpSp>
      <p:sp>
        <p:nvSpPr>
          <p:cNvPr id="19" name="PA_库_矩形 20"/>
          <p:cNvSpPr>
            <a:spLocks noChangeAspect="1"/>
          </p:cNvSpPr>
          <p:nvPr>
            <p:custDataLst>
              <p:tags r:id="rId6"/>
            </p:custDataLst>
          </p:nvPr>
        </p:nvSpPr>
        <p:spPr>
          <a:xfrm>
            <a:off x="6231804" y="1758456"/>
            <a:ext cx="72000"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库_Freeform: Shape 21"/>
          <p:cNvSpPr/>
          <p:nvPr>
            <p:custDataLst>
              <p:tags r:id="rId7"/>
            </p:custDataLst>
          </p:nvPr>
        </p:nvSpPr>
        <p:spPr>
          <a:xfrm>
            <a:off x="1166433" y="2638871"/>
            <a:ext cx="1362600" cy="927358"/>
          </a:xfrm>
          <a:custGeom>
            <a:avLst/>
            <a:gdLst>
              <a:gd name="connsiteX0" fmla="*/ 28575 w 1545431"/>
              <a:gd name="connsiteY0" fmla="*/ 526256 h 1069181"/>
              <a:gd name="connsiteX1" fmla="*/ 571500 w 1545431"/>
              <a:gd name="connsiteY1" fmla="*/ 1069181 h 1069181"/>
              <a:gd name="connsiteX2" fmla="*/ 1545431 w 1545431"/>
              <a:gd name="connsiteY2" fmla="*/ 1069181 h 1069181"/>
              <a:gd name="connsiteX3" fmla="*/ 476250 w 1545431"/>
              <a:gd name="connsiteY3" fmla="*/ 0 h 1069181"/>
              <a:gd name="connsiteX4" fmla="*/ 145256 w 1545431"/>
              <a:gd name="connsiteY4" fmla="*/ 0 h 1069181"/>
              <a:gd name="connsiteX5" fmla="*/ 0 w 1545431"/>
              <a:gd name="connsiteY5" fmla="*/ 276225 h 1069181"/>
              <a:gd name="connsiteX6" fmla="*/ 28575 w 1545431"/>
              <a:gd name="connsiteY6" fmla="*/ 526256 h 1069181"/>
              <a:gd name="connsiteX0-1" fmla="*/ 28575 w 1545431"/>
              <a:gd name="connsiteY0-2" fmla="*/ 526256 h 1069181"/>
              <a:gd name="connsiteX1-3" fmla="*/ 571500 w 1545431"/>
              <a:gd name="connsiteY1-4" fmla="*/ 1069181 h 1069181"/>
              <a:gd name="connsiteX2-5" fmla="*/ 1545431 w 1545431"/>
              <a:gd name="connsiteY2-6" fmla="*/ 1069181 h 1069181"/>
              <a:gd name="connsiteX3-7" fmla="*/ 471488 w 1545431"/>
              <a:gd name="connsiteY3-8" fmla="*/ 2381 h 1069181"/>
              <a:gd name="connsiteX4-9" fmla="*/ 145256 w 1545431"/>
              <a:gd name="connsiteY4-10" fmla="*/ 0 h 1069181"/>
              <a:gd name="connsiteX5-11" fmla="*/ 0 w 1545431"/>
              <a:gd name="connsiteY5-12" fmla="*/ 276225 h 1069181"/>
              <a:gd name="connsiteX6-13" fmla="*/ 28575 w 1545431"/>
              <a:gd name="connsiteY6-14" fmla="*/ 526256 h 1069181"/>
              <a:gd name="connsiteX0-15" fmla="*/ 0 w 1516856"/>
              <a:gd name="connsiteY0-16" fmla="*/ 526256 h 1069181"/>
              <a:gd name="connsiteX1-17" fmla="*/ 542925 w 1516856"/>
              <a:gd name="connsiteY1-18" fmla="*/ 1069181 h 1069181"/>
              <a:gd name="connsiteX2-19" fmla="*/ 1516856 w 1516856"/>
              <a:gd name="connsiteY2-20" fmla="*/ 1069181 h 1069181"/>
              <a:gd name="connsiteX3-21" fmla="*/ 442913 w 1516856"/>
              <a:gd name="connsiteY3-22" fmla="*/ 2381 h 1069181"/>
              <a:gd name="connsiteX4-23" fmla="*/ 116681 w 1516856"/>
              <a:gd name="connsiteY4-24" fmla="*/ 0 h 1069181"/>
              <a:gd name="connsiteX5-25" fmla="*/ 0 w 1516856"/>
              <a:gd name="connsiteY5-26" fmla="*/ 526256 h 1069181"/>
              <a:gd name="connsiteX0-27" fmla="*/ 0 w 1516856"/>
              <a:gd name="connsiteY0-28" fmla="*/ 523875 h 1066800"/>
              <a:gd name="connsiteX1-29" fmla="*/ 542925 w 1516856"/>
              <a:gd name="connsiteY1-30" fmla="*/ 1066800 h 1066800"/>
              <a:gd name="connsiteX2-31" fmla="*/ 1516856 w 1516856"/>
              <a:gd name="connsiteY2-32" fmla="*/ 1066800 h 1066800"/>
              <a:gd name="connsiteX3-33" fmla="*/ 442913 w 1516856"/>
              <a:gd name="connsiteY3-34" fmla="*/ 0 h 1066800"/>
              <a:gd name="connsiteX4-35" fmla="*/ 0 w 1516856"/>
              <a:gd name="connsiteY4-36" fmla="*/ 523875 h 1066800"/>
              <a:gd name="connsiteX0-37" fmla="*/ 0 w 1516856"/>
              <a:gd name="connsiteY0-38" fmla="*/ 494717 h 1037642"/>
              <a:gd name="connsiteX1-39" fmla="*/ 542925 w 1516856"/>
              <a:gd name="connsiteY1-40" fmla="*/ 1037642 h 1037642"/>
              <a:gd name="connsiteX2-41" fmla="*/ 1516856 w 1516856"/>
              <a:gd name="connsiteY2-42" fmla="*/ 1037642 h 1037642"/>
              <a:gd name="connsiteX3-43" fmla="*/ 477373 w 1516856"/>
              <a:gd name="connsiteY3-44" fmla="*/ 0 h 1037642"/>
              <a:gd name="connsiteX4-45" fmla="*/ 0 w 1516856"/>
              <a:gd name="connsiteY4-46" fmla="*/ 494717 h 1037642"/>
              <a:gd name="connsiteX0-47" fmla="*/ 0 w 1516856"/>
              <a:gd name="connsiteY0-48" fmla="*/ 489416 h 1032341"/>
              <a:gd name="connsiteX1-49" fmla="*/ 542925 w 1516856"/>
              <a:gd name="connsiteY1-50" fmla="*/ 1032341 h 1032341"/>
              <a:gd name="connsiteX2-51" fmla="*/ 1516856 w 1516856"/>
              <a:gd name="connsiteY2-52" fmla="*/ 1032341 h 1032341"/>
              <a:gd name="connsiteX3-53" fmla="*/ 474722 w 1516856"/>
              <a:gd name="connsiteY3-54" fmla="*/ 0 h 1032341"/>
              <a:gd name="connsiteX4-55" fmla="*/ 0 w 1516856"/>
              <a:gd name="connsiteY4-56" fmla="*/ 489416 h 1032341"/>
              <a:gd name="connsiteX0-57" fmla="*/ 0 w 1516856"/>
              <a:gd name="connsiteY0-58" fmla="*/ 484115 h 1027040"/>
              <a:gd name="connsiteX1-59" fmla="*/ 542925 w 1516856"/>
              <a:gd name="connsiteY1-60" fmla="*/ 1027040 h 1027040"/>
              <a:gd name="connsiteX2-61" fmla="*/ 1516856 w 1516856"/>
              <a:gd name="connsiteY2-62" fmla="*/ 1027040 h 1027040"/>
              <a:gd name="connsiteX3-63" fmla="*/ 480024 w 1516856"/>
              <a:gd name="connsiteY3-64" fmla="*/ 0 h 1027040"/>
              <a:gd name="connsiteX4-65" fmla="*/ 0 w 1516856"/>
              <a:gd name="connsiteY4-66" fmla="*/ 484115 h 1027040"/>
              <a:gd name="connsiteX0-67" fmla="*/ 0 w 1516856"/>
              <a:gd name="connsiteY0-68" fmla="*/ 489417 h 1032342"/>
              <a:gd name="connsiteX1-69" fmla="*/ 542925 w 1516856"/>
              <a:gd name="connsiteY1-70" fmla="*/ 1032342 h 1032342"/>
              <a:gd name="connsiteX2-71" fmla="*/ 1516856 w 1516856"/>
              <a:gd name="connsiteY2-72" fmla="*/ 1032342 h 1032342"/>
              <a:gd name="connsiteX3-73" fmla="*/ 480024 w 1516856"/>
              <a:gd name="connsiteY3-74" fmla="*/ 0 h 1032342"/>
              <a:gd name="connsiteX4-75" fmla="*/ 0 w 1516856"/>
              <a:gd name="connsiteY4-76" fmla="*/ 489417 h 10323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856" h="1032342">
                <a:moveTo>
                  <a:pt x="0" y="489417"/>
                </a:moveTo>
                <a:lnTo>
                  <a:pt x="542925" y="1032342"/>
                </a:lnTo>
                <a:lnTo>
                  <a:pt x="1516856" y="1032342"/>
                </a:lnTo>
                <a:lnTo>
                  <a:pt x="480024" y="0"/>
                </a:lnTo>
                <a:lnTo>
                  <a:pt x="0" y="489417"/>
                </a:lnTo>
                <a:close/>
              </a:path>
            </a:pathLst>
          </a:custGeom>
          <a:gradFill>
            <a:gsLst>
              <a:gs pos="0">
                <a:srgbClr val="2842A2"/>
              </a:gs>
              <a:gs pos="56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库_矩形 22"/>
          <p:cNvSpPr/>
          <p:nvPr>
            <p:custDataLst>
              <p:tags r:id="rId8"/>
            </p:custDataLst>
          </p:nvPr>
        </p:nvSpPr>
        <p:spPr>
          <a:xfrm>
            <a:off x="1164520" y="2641661"/>
            <a:ext cx="435428" cy="435428"/>
          </a:xfrm>
          <a:prstGeom prst="rect">
            <a:avLst/>
          </a:prstGeom>
          <a:solidFill>
            <a:srgbClr val="2842A2"/>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22" name="PA_库_文本框 23"/>
          <p:cNvSpPr txBox="1"/>
          <p:nvPr>
            <p:custDataLst>
              <p:tags r:id="rId9"/>
            </p:custDataLst>
          </p:nvPr>
        </p:nvSpPr>
        <p:spPr>
          <a:xfrm>
            <a:off x="1226582" y="2682357"/>
            <a:ext cx="311304" cy="369332"/>
          </a:xfrm>
          <a:prstGeom prst="rect">
            <a:avLst/>
          </a:prstGeom>
          <a:noFill/>
        </p:spPr>
        <p:txBody>
          <a:bodyPr wrap="none" rtlCol="0">
            <a:spAutoFit/>
          </a:bodyPr>
          <a:lstStyle/>
          <a:p>
            <a:r>
              <a:rPr lang="en-US" altLang="zh-CN" dirty="0">
                <a:solidFill>
                  <a:schemeClr val="bg1"/>
                </a:solidFill>
                <a:latin typeface="Adobe Garamond Pro" panose="02020502060506020403" pitchFamily="18" charset="0"/>
                <a:ea typeface="思源黑体 CN Normal" panose="020B0400000000000000" pitchFamily="34" charset="-122"/>
              </a:rPr>
              <a:t>2</a:t>
            </a:r>
            <a:endParaRPr lang="zh-CN" altLang="en-US" dirty="0">
              <a:solidFill>
                <a:schemeClr val="bg1"/>
              </a:solidFill>
              <a:latin typeface="Adobe Garamond Pro" panose="02020502060506020403" pitchFamily="18" charset="0"/>
              <a:ea typeface="思源黑体 CN Normal" panose="020B0400000000000000" pitchFamily="34" charset="-122"/>
            </a:endParaRPr>
          </a:p>
        </p:txBody>
      </p:sp>
      <p:sp>
        <p:nvSpPr>
          <p:cNvPr id="23" name="PA_库_文本框 24"/>
          <p:cNvSpPr txBox="1"/>
          <p:nvPr>
            <p:custDataLst>
              <p:tags r:id="rId10"/>
            </p:custDataLst>
          </p:nvPr>
        </p:nvSpPr>
        <p:spPr>
          <a:xfrm>
            <a:off x="1733298" y="2642899"/>
            <a:ext cx="3960366" cy="461665"/>
          </a:xfrm>
          <a:prstGeom prst="rect">
            <a:avLst/>
          </a:prstGeom>
          <a:noFill/>
        </p:spPr>
        <p:txBody>
          <a:bodyPr wrap="square" rtlCol="0">
            <a:spAutoFit/>
          </a:bodyPr>
          <a:lstStyle/>
          <a:p>
            <a:r>
              <a:rPr lang="zh-CN" altLang="en-US" sz="2400" b="1" dirty="0">
                <a:solidFill>
                  <a:srgbClr val="2842A2"/>
                </a:soli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收入预测</a:t>
            </a:r>
          </a:p>
        </p:txBody>
      </p:sp>
      <p:cxnSp>
        <p:nvCxnSpPr>
          <p:cNvPr id="32" name="PA_库_直接连接符 42"/>
          <p:cNvCxnSpPr/>
          <p:nvPr>
            <p:custDataLst>
              <p:tags r:id="rId11"/>
            </p:custDataLst>
          </p:nvPr>
        </p:nvCxnSpPr>
        <p:spPr>
          <a:xfrm>
            <a:off x="4392413" y="1105411"/>
            <a:ext cx="0" cy="99547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PA_库_直接连接符 45"/>
          <p:cNvCxnSpPr/>
          <p:nvPr>
            <p:custDataLst>
              <p:tags r:id="rId12"/>
            </p:custDataLst>
          </p:nvPr>
        </p:nvCxnSpPr>
        <p:spPr>
          <a:xfrm>
            <a:off x="4073098" y="1948222"/>
            <a:ext cx="223070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4" name="PA_矩形 1122"/>
          <p:cNvSpPr/>
          <p:nvPr>
            <p:custDataLst>
              <p:tags r:id="rId13"/>
            </p:custDataLst>
          </p:nvPr>
        </p:nvSpPr>
        <p:spPr>
          <a:xfrm>
            <a:off x="6941505" y="176992"/>
            <a:ext cx="710451" cy="307777"/>
          </a:xfrm>
          <a:prstGeom prst="rect">
            <a:avLst/>
          </a:prstGeom>
        </p:spPr>
        <p:txBody>
          <a:bodyPr wrap="none">
            <a:spAutoFit/>
          </a:bodyPr>
          <a:lstStyle/>
          <a:p>
            <a:r>
              <a:rPr lang="zh-CN" altLang="en-US" sz="1400">
                <a:latin typeface="Century Gothic" panose="020B0502020202020204" pitchFamily="34" charset="0"/>
              </a:rPr>
              <a:t>Home</a:t>
            </a:r>
            <a:endParaRPr lang="zh-CN" altLang="en-US" sz="1400" dirty="0">
              <a:latin typeface="Century Gothic" panose="020B0502020202020204" pitchFamily="34" charset="0"/>
            </a:endParaRPr>
          </a:p>
        </p:txBody>
      </p:sp>
      <p:sp>
        <p:nvSpPr>
          <p:cNvPr id="35" name="PA_矩形 1123"/>
          <p:cNvSpPr/>
          <p:nvPr>
            <p:custDataLst>
              <p:tags r:id="rId14"/>
            </p:custDataLst>
          </p:nvPr>
        </p:nvSpPr>
        <p:spPr>
          <a:xfrm>
            <a:off x="7831746" y="176992"/>
            <a:ext cx="954107" cy="307777"/>
          </a:xfrm>
          <a:prstGeom prst="rect">
            <a:avLst/>
          </a:prstGeom>
        </p:spPr>
        <p:txBody>
          <a:bodyPr wrap="none">
            <a:spAutoFit/>
          </a:bodyPr>
          <a:lstStyle/>
          <a:p>
            <a:r>
              <a:rPr lang="en-US" altLang="zh-CN" sz="1400" dirty="0">
                <a:latin typeface="Century Gothic" panose="020B0502020202020204" pitchFamily="34" charset="0"/>
              </a:rPr>
              <a:t>About us</a:t>
            </a:r>
            <a:endParaRPr lang="zh-CN" altLang="en-US" sz="1400" dirty="0">
              <a:latin typeface="Century Gothic" panose="020B0502020202020204" pitchFamily="34" charset="0"/>
            </a:endParaRPr>
          </a:p>
        </p:txBody>
      </p:sp>
      <p:sp>
        <p:nvSpPr>
          <p:cNvPr id="36" name="PA_矩形 1125"/>
          <p:cNvSpPr/>
          <p:nvPr>
            <p:custDataLst>
              <p:tags r:id="rId15"/>
            </p:custDataLst>
          </p:nvPr>
        </p:nvSpPr>
        <p:spPr>
          <a:xfrm>
            <a:off x="8991292" y="176992"/>
            <a:ext cx="883575" cy="307777"/>
          </a:xfrm>
          <a:prstGeom prst="rect">
            <a:avLst/>
          </a:prstGeom>
        </p:spPr>
        <p:txBody>
          <a:bodyPr wrap="none">
            <a:spAutoFit/>
          </a:bodyPr>
          <a:lstStyle/>
          <a:p>
            <a:r>
              <a:rPr lang="en-US" altLang="zh-CN" sz="1400" dirty="0">
                <a:latin typeface="Century Gothic" panose="020B0502020202020204" pitchFamily="34" charset="0"/>
              </a:rPr>
              <a:t>Portfolio</a:t>
            </a:r>
            <a:endParaRPr lang="zh-CN" altLang="en-US" sz="1400" dirty="0">
              <a:latin typeface="Century Gothic" panose="020B0502020202020204" pitchFamily="34" charset="0"/>
            </a:endParaRPr>
          </a:p>
        </p:txBody>
      </p:sp>
      <p:sp>
        <p:nvSpPr>
          <p:cNvPr id="37" name="PA_矩形 1126"/>
          <p:cNvSpPr/>
          <p:nvPr>
            <p:custDataLst>
              <p:tags r:id="rId16"/>
            </p:custDataLst>
          </p:nvPr>
        </p:nvSpPr>
        <p:spPr>
          <a:xfrm>
            <a:off x="10116085" y="176992"/>
            <a:ext cx="506870" cy="307777"/>
          </a:xfrm>
          <a:prstGeom prst="rect">
            <a:avLst/>
          </a:prstGeom>
        </p:spPr>
        <p:txBody>
          <a:bodyPr wrap="none">
            <a:spAutoFit/>
          </a:bodyPr>
          <a:lstStyle/>
          <a:p>
            <a:r>
              <a:rPr lang="en-US" altLang="zh-CN" sz="1400" dirty="0">
                <a:latin typeface="Century Gothic" panose="020B0502020202020204" pitchFamily="34" charset="0"/>
              </a:rPr>
              <a:t>Info</a:t>
            </a:r>
            <a:endParaRPr lang="zh-CN" altLang="en-US" sz="1400" dirty="0">
              <a:latin typeface="Century Gothic" panose="020B0502020202020204" pitchFamily="34" charset="0"/>
            </a:endParaRPr>
          </a:p>
        </p:txBody>
      </p:sp>
      <p:sp>
        <p:nvSpPr>
          <p:cNvPr id="38" name="PA_矩形 1127"/>
          <p:cNvSpPr/>
          <p:nvPr>
            <p:custDataLst>
              <p:tags r:id="rId17"/>
            </p:custDataLst>
          </p:nvPr>
        </p:nvSpPr>
        <p:spPr>
          <a:xfrm>
            <a:off x="10805565" y="176992"/>
            <a:ext cx="1144865" cy="307777"/>
          </a:xfrm>
          <a:prstGeom prst="rect">
            <a:avLst/>
          </a:prstGeom>
        </p:spPr>
        <p:txBody>
          <a:bodyPr wrap="none">
            <a:spAutoFit/>
          </a:bodyPr>
          <a:lstStyle/>
          <a:p>
            <a:r>
              <a:rPr lang="en-US" altLang="zh-CN" sz="1400" u="sng" dirty="0">
                <a:solidFill>
                  <a:srgbClr val="FFC107"/>
                </a:solidFill>
                <a:latin typeface="Century Gothic" panose="020B0502020202020204" pitchFamily="34" charset="0"/>
              </a:rPr>
              <a:t>Contact us</a:t>
            </a:r>
            <a:endParaRPr lang="zh-CN" altLang="en-US" sz="1400" u="sng" dirty="0">
              <a:solidFill>
                <a:srgbClr val="FFC107"/>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nodePh="1">
                                  <p:stCondLst>
                                    <p:cond delay="1500"/>
                                  </p:stCondLst>
                                  <p:endCondLst>
                                    <p:cond evt="begin" delay="0">
                                      <p:tn val="8"/>
                                    </p:cond>
                                  </p:endCondLst>
                                  <p:childTnLst>
                                    <p:set>
                                      <p:cBhvr>
                                        <p:cTn id="9" dur="1" fill="hold">
                                          <p:stCondLst>
                                            <p:cond delay="0"/>
                                          </p:stCondLst>
                                        </p:cTn>
                                        <p:tgtEl>
                                          <p:spTgt spid="19">
                                            <p:txEl>
                                              <p:charRg st="4294967295" end="4294967295"/>
                                            </p:txEl>
                                          </p:spTgt>
                                        </p:tgtEl>
                                        <p:attrNameLst>
                                          <p:attrName>style.visibility</p:attrName>
                                        </p:attrNameLst>
                                      </p:cBhvr>
                                      <p:to>
                                        <p:strVal val="visible"/>
                                      </p:to>
                                    </p:set>
                                    <p:animEffect transition="in" filter="fade">
                                      <p:cBhvr>
                                        <p:cTn id="10" dur="500"/>
                                        <p:tgtEl>
                                          <p:spTgt spid="19">
                                            <p:txEl>
                                              <p:charRg st="4294967295" end="4294967295"/>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1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53" presetClass="entr" presetSubtype="16" fill="hold"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1" nodeType="withEffect" nodePh="1">
                                  <p:stCondLst>
                                    <p:cond delay="1500"/>
                                  </p:stCondLst>
                                  <p:endCondLst>
                                    <p:cond evt="begin" delay="0">
                                      <p:tn val="22"/>
                                    </p:cond>
                                  </p:endCondLst>
                                  <p:childTnLst>
                                    <p:set>
                                      <p:cBhvr>
                                        <p:cTn id="23" dur="1" fill="hold">
                                          <p:stCondLst>
                                            <p:cond delay="0"/>
                                          </p:stCondLst>
                                        </p:cTn>
                                        <p:tgtEl>
                                          <p:spTgt spid="19">
                                            <p:txEl>
                                              <p:charRg st="4294967295" end="4294967295"/>
                                            </p:txEl>
                                          </p:spTgt>
                                        </p:tgtEl>
                                        <p:attrNameLst>
                                          <p:attrName>style.visibility</p:attrName>
                                        </p:attrNameLst>
                                      </p:cBhvr>
                                      <p:to>
                                        <p:strVal val="visible"/>
                                      </p:to>
                                    </p:set>
                                    <p:anim calcmode="lin" valueType="num">
                                      <p:cBhvr>
                                        <p:cTn id="24" dur="500" fill="hold"/>
                                        <p:tgtEl>
                                          <p:spTgt spid="19">
                                            <p:txEl>
                                              <p:charRg st="4294967295" end="4294967295"/>
                                            </p:txEl>
                                          </p:spTgt>
                                        </p:tgtEl>
                                        <p:attrNameLst>
                                          <p:attrName>ppt_w</p:attrName>
                                        </p:attrNameLst>
                                      </p:cBhvr>
                                      <p:tavLst>
                                        <p:tav tm="0">
                                          <p:val>
                                            <p:fltVal val="0"/>
                                          </p:val>
                                        </p:tav>
                                        <p:tav tm="100000">
                                          <p:val>
                                            <p:strVal val="#ppt_w"/>
                                          </p:val>
                                        </p:tav>
                                      </p:tavLst>
                                    </p:anim>
                                    <p:anim calcmode="lin" valueType="num">
                                      <p:cBhvr>
                                        <p:cTn id="25" dur="500" fill="hold"/>
                                        <p:tgtEl>
                                          <p:spTgt spid="19">
                                            <p:txEl>
                                              <p:charRg st="4294967295" end="4294967295"/>
                                            </p:txEl>
                                          </p:spTgt>
                                        </p:tgtEl>
                                        <p:attrNameLst>
                                          <p:attrName>ppt_h</p:attrName>
                                        </p:attrNameLst>
                                      </p:cBhvr>
                                      <p:tavLst>
                                        <p:tav tm="0">
                                          <p:val>
                                            <p:fltVal val="0"/>
                                          </p:val>
                                        </p:tav>
                                        <p:tav tm="100000">
                                          <p:val>
                                            <p:strVal val="#ppt_h"/>
                                          </p:val>
                                        </p:tav>
                                      </p:tavLst>
                                    </p:anim>
                                    <p:animEffect transition="in" filter="fade">
                                      <p:cBhvr>
                                        <p:cTn id="26" dur="500"/>
                                        <p:tgtEl>
                                          <p:spTgt spid="19">
                                            <p:txEl>
                                              <p:charRg st="4294967295" end="4294967295"/>
                                            </p:txEl>
                                          </p:spTgt>
                                        </p:tgtEl>
                                      </p:cBhvr>
                                    </p:animEffect>
                                  </p:childTnLst>
                                </p:cTn>
                              </p:par>
                              <p:par>
                                <p:cTn id="27" presetID="53" presetClass="entr" presetSubtype="16" fill="hold" nodeType="withEffect">
                                  <p:stCondLst>
                                    <p:cond delay="150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par>
                                <p:cTn id="32" presetID="53" presetClass="entr" presetSubtype="16" fill="hold" nodeType="withEffect">
                                  <p:stCondLst>
                                    <p:cond delay="15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500" fill="hold"/>
                                        <p:tgtEl>
                                          <p:spTgt spid="33"/>
                                        </p:tgtEl>
                                        <p:attrNameLst>
                                          <p:attrName>ppt_w</p:attrName>
                                        </p:attrNameLst>
                                      </p:cBhvr>
                                      <p:tavLst>
                                        <p:tav tm="0">
                                          <p:val>
                                            <p:fltVal val="0"/>
                                          </p:val>
                                        </p:tav>
                                        <p:tav tm="100000">
                                          <p:val>
                                            <p:strVal val="#ppt_w"/>
                                          </p:val>
                                        </p:tav>
                                      </p:tavLst>
                                    </p:anim>
                                    <p:anim calcmode="lin" valueType="num">
                                      <p:cBhvr>
                                        <p:cTn id="35" dur="500" fill="hold"/>
                                        <p:tgtEl>
                                          <p:spTgt spid="33"/>
                                        </p:tgtEl>
                                        <p:attrNameLst>
                                          <p:attrName>ppt_h</p:attrName>
                                        </p:attrNameLst>
                                      </p:cBhvr>
                                      <p:tavLst>
                                        <p:tav tm="0">
                                          <p:val>
                                            <p:fltVal val="0"/>
                                          </p:val>
                                        </p:tav>
                                        <p:tav tm="100000">
                                          <p:val>
                                            <p:strVal val="#ppt_h"/>
                                          </p:val>
                                        </p:tav>
                                      </p:tavLst>
                                    </p:anim>
                                    <p:animEffect transition="in" filter="fade">
                                      <p:cBhvr>
                                        <p:cTn id="36" dur="500"/>
                                        <p:tgtEl>
                                          <p:spTgt spid="33"/>
                                        </p:tgtEl>
                                      </p:cBhvr>
                                    </p:animEffect>
                                  </p:childTnLst>
                                </p:cTn>
                              </p:par>
                              <p:par>
                                <p:cTn id="37" presetID="6" presetClass="emph" presetSubtype="0" accel="30000" decel="26000" autoRev="1" fill="hold" nodeType="withEffect">
                                  <p:stCondLst>
                                    <p:cond delay="1900"/>
                                  </p:stCondLst>
                                  <p:childTnLst>
                                    <p:animScale>
                                      <p:cBhvr>
                                        <p:cTn id="38" dur="500" fill="hold"/>
                                        <p:tgtEl>
                                          <p:spTgt spid="7"/>
                                        </p:tgtEl>
                                      </p:cBhvr>
                                      <p:by x="110000" y="110000"/>
                                    </p:animScale>
                                  </p:childTnLst>
                                </p:cTn>
                              </p:par>
                              <p:par>
                                <p:cTn id="39" presetID="6" presetClass="emph" presetSubtype="0" accel="30000" decel="26000" autoRev="1" fill="hold" grpId="2" nodeType="withEffect" nodePh="1">
                                  <p:stCondLst>
                                    <p:cond delay="1900"/>
                                  </p:stCondLst>
                                  <p:endCondLst>
                                    <p:cond evt="begin" delay="0">
                                      <p:tn val="39"/>
                                    </p:cond>
                                  </p:endCondLst>
                                  <p:childTnLst>
                                    <p:animScale>
                                      <p:cBhvr>
                                        <p:cTn id="40" dur="500" fill="hold"/>
                                        <p:tgtEl>
                                          <p:spTgt spid="19">
                                            <p:txEl>
                                              <p:charRg st="4294967295" end="4294967295"/>
                                            </p:txEl>
                                          </p:spTgt>
                                        </p:tgtEl>
                                      </p:cBhvr>
                                      <p:by x="110000" y="110000"/>
                                    </p:animScale>
                                  </p:childTnLst>
                                </p:cTn>
                              </p:par>
                              <p:par>
                                <p:cTn id="41" presetID="6" presetClass="emph" presetSubtype="0" accel="30000" decel="26000" autoRev="1" fill="hold" nodeType="withEffect">
                                  <p:stCondLst>
                                    <p:cond delay="1900"/>
                                  </p:stCondLst>
                                  <p:childTnLst>
                                    <p:animScale>
                                      <p:cBhvr>
                                        <p:cTn id="42" dur="500" fill="hold"/>
                                        <p:tgtEl>
                                          <p:spTgt spid="32"/>
                                        </p:tgtEl>
                                      </p:cBhvr>
                                      <p:by x="110000" y="110000"/>
                                    </p:animScale>
                                  </p:childTnLst>
                                </p:cTn>
                              </p:par>
                              <p:par>
                                <p:cTn id="43" presetID="6" presetClass="emph" presetSubtype="0" accel="30000" decel="26000" autoRev="1" fill="hold" nodeType="withEffect">
                                  <p:stCondLst>
                                    <p:cond delay="1900"/>
                                  </p:stCondLst>
                                  <p:childTnLst>
                                    <p:animScale>
                                      <p:cBhvr>
                                        <p:cTn id="44" dur="500" fill="hold"/>
                                        <p:tgtEl>
                                          <p:spTgt spid="33"/>
                                        </p:tgtEl>
                                      </p:cBhvr>
                                      <p:by x="110000" y="110000"/>
                                    </p:animScale>
                                  </p:childTnLst>
                                </p:cTn>
                              </p:par>
                              <p:par>
                                <p:cTn id="45" presetID="2" presetClass="entr" presetSubtype="8" decel="100000" fill="hold" grpId="0" nodeType="withEffect" nodePh="1">
                                  <p:stCondLst>
                                    <p:cond delay="250"/>
                                  </p:stCondLst>
                                  <p:endCondLst>
                                    <p:cond evt="begin" delay="0">
                                      <p:tn val="45"/>
                                    </p:cond>
                                  </p:endCondLst>
                                  <p:childTnLst>
                                    <p:set>
                                      <p:cBhvr>
                                        <p:cTn id="46" dur="1" fill="hold">
                                          <p:stCondLst>
                                            <p:cond delay="0"/>
                                          </p:stCondLst>
                                        </p:cTn>
                                        <p:tgtEl>
                                          <p:spTgt spid="3">
                                            <p:txEl>
                                              <p:charRg st="4294967295" end="4294967295"/>
                                            </p:txEl>
                                          </p:spTgt>
                                        </p:tgtEl>
                                        <p:attrNameLst>
                                          <p:attrName>style.visibility</p:attrName>
                                        </p:attrNameLst>
                                      </p:cBhvr>
                                      <p:to>
                                        <p:strVal val="visible"/>
                                      </p:to>
                                    </p:set>
                                    <p:anim calcmode="lin" valueType="num">
                                      <p:cBhvr additive="base">
                                        <p:cTn id="47" dur="1500" fill="hold"/>
                                        <p:tgtEl>
                                          <p:spTgt spid="3">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3">
                                            <p:txEl>
                                              <p:charRg st="4294967295" end="4294967295"/>
                                            </p:txEl>
                                          </p:spTgt>
                                        </p:tgtEl>
                                        <p:attrNameLst>
                                          <p:attrName>ppt_y</p:attrName>
                                        </p:attrNameLst>
                                      </p:cBhvr>
                                      <p:tavLst>
                                        <p:tav tm="0">
                                          <p:val>
                                            <p:strVal val="#ppt_y"/>
                                          </p:val>
                                        </p:tav>
                                        <p:tav tm="100000">
                                          <p:val>
                                            <p:strVal val="#ppt_y"/>
                                          </p:val>
                                        </p:tav>
                                      </p:tavLst>
                                    </p:anim>
                                    <p:set>
                                      <p:cBhvr>
                                        <p:cTn id="49" dur="1" fill="hold">
                                          <p:stCondLst>
                                            <p:cond delay="0"/>
                                          </p:stCondLst>
                                        </p:cTn>
                                        <p:tgtEl>
                                          <p:spTgt spid="3">
                                            <p:txEl>
                                              <p:charRg st="4294967295" end="4294967295"/>
                                            </p:txEl>
                                          </p:spTgt>
                                        </p:tgtEl>
                                        <p:attrNameLst>
                                          <p:attrName>style.visibility</p:attrName>
                                        </p:attrNameLst>
                                      </p:cBhvr>
                                      <p:to>
                                        <p:strVal val="visible"/>
                                      </p:to>
                                    </p:set>
                                    <p:anim to="" calcmode="lin" valueType="num">
                                      <p:cBhvr>
                                        <p:cTn id="50" dur="1500" fill="hold">
                                          <p:stCondLst>
                                            <p:cond delay="0"/>
                                          </p:stCondLst>
                                        </p:cTn>
                                        <p:tgtEl>
                                          <p:spTgt spid="3">
                                            <p:txEl>
                                              <p:charRg st="4294967295" end="4294967295"/>
                                            </p:txEl>
                                          </p:spTgt>
                                        </p:tgtEl>
                                        <p:attrNameLst>
                                          <p:attrName>ppt_w</p:attrName>
                                        </p:attrNameLst>
                                      </p:cBhvr>
                                      <p:tavLst>
                                        <p:tav tm="0">
                                          <p:val>
                                            <p:fltVal val="0"/>
                                          </p:val>
                                        </p:tav>
                                        <p:tav tm="100000">
                                          <p:val>
                                            <p:strVal val="#ppt_w"/>
                                          </p:val>
                                        </p:tav>
                                      </p:tavLst>
                                    </p:anim>
                                    <p:anim to="" calcmode="lin" valueType="num">
                                      <p:cBhvr>
                                        <p:cTn id="51" dur="1500" fill="hold">
                                          <p:stCondLst>
                                            <p:cond delay="0"/>
                                          </p:stCondLst>
                                        </p:cTn>
                                        <p:tgtEl>
                                          <p:spTgt spid="3">
                                            <p:txEl>
                                              <p:charRg st="4294967295" end="4294967295"/>
                                            </p:txEl>
                                          </p:spTgt>
                                        </p:tgtEl>
                                        <p:attrNameLst>
                                          <p:attrName>ppt_h</p:attrName>
                                        </p:attrNameLst>
                                      </p:cBhvr>
                                      <p:tavLst>
                                        <p:tav tm="0">
                                          <p:val>
                                            <p:fltVal val="0"/>
                                          </p:val>
                                        </p:tav>
                                        <p:tav tm="100000">
                                          <p:val>
                                            <p:strVal val="#ppt_h"/>
                                          </p:val>
                                        </p:tav>
                                      </p:tavLst>
                                    </p:anim>
                                    <p:animEffect filter="fade">
                                      <p:cBhvr>
                                        <p:cTn id="52" dur="1500">
                                          <p:stCondLst>
                                            <p:cond delay="0"/>
                                          </p:stCondLst>
                                        </p:cTn>
                                        <p:tgtEl>
                                          <p:spTgt spid="3">
                                            <p:txEl>
                                              <p:charRg st="4294967295" end="4294967295"/>
                                            </p:txEl>
                                          </p:spTgt>
                                        </p:tgtEl>
                                      </p:cBhvr>
                                    </p:animEffect>
                                  </p:childTnLst>
                                </p:cTn>
                              </p:par>
                              <p:par>
                                <p:cTn id="53" presetID="2" presetClass="entr" presetSubtype="8" decel="100000" fill="hold" grpId="0" nodeType="withEffect" nodePh="1">
                                  <p:stCondLst>
                                    <p:cond delay="250"/>
                                  </p:stCondLst>
                                  <p:endCondLst>
                                    <p:cond evt="begin" delay="0">
                                      <p:tn val="53"/>
                                    </p:cond>
                                  </p:endCondLst>
                                  <p:childTnLst>
                                    <p:set>
                                      <p:cBhvr>
                                        <p:cTn id="54" dur="1" fill="hold">
                                          <p:stCondLst>
                                            <p:cond delay="0"/>
                                          </p:stCondLst>
                                        </p:cTn>
                                        <p:tgtEl>
                                          <p:spTgt spid="4">
                                            <p:txEl>
                                              <p:charRg st="4294967295" end="4294967295"/>
                                            </p:txEl>
                                          </p:spTgt>
                                        </p:tgtEl>
                                        <p:attrNameLst>
                                          <p:attrName>style.visibility</p:attrName>
                                        </p:attrNameLst>
                                      </p:cBhvr>
                                      <p:to>
                                        <p:strVal val="visible"/>
                                      </p:to>
                                    </p:set>
                                    <p:anim calcmode="lin" valueType="num">
                                      <p:cBhvr additive="base">
                                        <p:cTn id="55" dur="1500" fill="hold"/>
                                        <p:tgtEl>
                                          <p:spTgt spid="4">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56" dur="1500" fill="hold"/>
                                        <p:tgtEl>
                                          <p:spTgt spid="4">
                                            <p:txEl>
                                              <p:charRg st="4294967295" end="4294967295"/>
                                            </p:txEl>
                                          </p:spTgt>
                                        </p:tgtEl>
                                        <p:attrNameLst>
                                          <p:attrName>ppt_y</p:attrName>
                                        </p:attrNameLst>
                                      </p:cBhvr>
                                      <p:tavLst>
                                        <p:tav tm="0">
                                          <p:val>
                                            <p:strVal val="#ppt_y"/>
                                          </p:val>
                                        </p:tav>
                                        <p:tav tm="100000">
                                          <p:val>
                                            <p:strVal val="#ppt_y"/>
                                          </p:val>
                                        </p:tav>
                                      </p:tavLst>
                                    </p:anim>
                                    <p:set>
                                      <p:cBhvr>
                                        <p:cTn id="57" dur="1" fill="hold">
                                          <p:stCondLst>
                                            <p:cond delay="0"/>
                                          </p:stCondLst>
                                        </p:cTn>
                                        <p:tgtEl>
                                          <p:spTgt spid="4">
                                            <p:txEl>
                                              <p:charRg st="4294967295" end="4294967295"/>
                                            </p:txEl>
                                          </p:spTgt>
                                        </p:tgtEl>
                                        <p:attrNameLst>
                                          <p:attrName>style.visibility</p:attrName>
                                        </p:attrNameLst>
                                      </p:cBhvr>
                                      <p:to>
                                        <p:strVal val="visible"/>
                                      </p:to>
                                    </p:set>
                                    <p:anim to="" calcmode="lin" valueType="num">
                                      <p:cBhvr>
                                        <p:cTn id="58" dur="1500" fill="hold">
                                          <p:stCondLst>
                                            <p:cond delay="0"/>
                                          </p:stCondLst>
                                        </p:cTn>
                                        <p:tgtEl>
                                          <p:spTgt spid="4">
                                            <p:txEl>
                                              <p:charRg st="4294967295" end="4294967295"/>
                                            </p:txEl>
                                          </p:spTgt>
                                        </p:tgtEl>
                                        <p:attrNameLst>
                                          <p:attrName>ppt_w</p:attrName>
                                        </p:attrNameLst>
                                      </p:cBhvr>
                                      <p:tavLst>
                                        <p:tav tm="0">
                                          <p:val>
                                            <p:fltVal val="0"/>
                                          </p:val>
                                        </p:tav>
                                        <p:tav tm="100000">
                                          <p:val>
                                            <p:strVal val="#ppt_w"/>
                                          </p:val>
                                        </p:tav>
                                      </p:tavLst>
                                    </p:anim>
                                    <p:anim to="" calcmode="lin" valueType="num">
                                      <p:cBhvr>
                                        <p:cTn id="59" dur="1500" fill="hold">
                                          <p:stCondLst>
                                            <p:cond delay="0"/>
                                          </p:stCondLst>
                                        </p:cTn>
                                        <p:tgtEl>
                                          <p:spTgt spid="4">
                                            <p:txEl>
                                              <p:charRg st="4294967295" end="4294967295"/>
                                            </p:txEl>
                                          </p:spTgt>
                                        </p:tgtEl>
                                        <p:attrNameLst>
                                          <p:attrName>ppt_h</p:attrName>
                                        </p:attrNameLst>
                                      </p:cBhvr>
                                      <p:tavLst>
                                        <p:tav tm="0">
                                          <p:val>
                                            <p:fltVal val="0"/>
                                          </p:val>
                                        </p:tav>
                                        <p:tav tm="100000">
                                          <p:val>
                                            <p:strVal val="#ppt_h"/>
                                          </p:val>
                                        </p:tav>
                                      </p:tavLst>
                                    </p:anim>
                                    <p:animEffect filter="fade">
                                      <p:cBhvr>
                                        <p:cTn id="60" dur="1500">
                                          <p:stCondLst>
                                            <p:cond delay="0"/>
                                          </p:stCondLst>
                                        </p:cTn>
                                        <p:tgtEl>
                                          <p:spTgt spid="4">
                                            <p:txEl>
                                              <p:charRg st="4294967295" end="4294967295"/>
                                            </p:txEl>
                                          </p:spTgt>
                                        </p:tgtEl>
                                      </p:cBhvr>
                                    </p:animEffect>
                                  </p:childTnLst>
                                </p:cTn>
                              </p:par>
                              <p:par>
                                <p:cTn id="61" presetID="2" presetClass="entr" presetSubtype="8" decel="100000" fill="hold" grpId="0" nodeType="withEffect">
                                  <p:stCondLst>
                                    <p:cond delay="25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1500" fill="hold"/>
                                        <p:tgtEl>
                                          <p:spTgt spid="5"/>
                                        </p:tgtEl>
                                        <p:attrNameLst>
                                          <p:attrName>ppt_x</p:attrName>
                                        </p:attrNameLst>
                                      </p:cBhvr>
                                      <p:tavLst>
                                        <p:tav tm="0">
                                          <p:val>
                                            <p:strVal val="0-#ppt_w/2"/>
                                          </p:val>
                                        </p:tav>
                                        <p:tav tm="100000">
                                          <p:val>
                                            <p:strVal val="#ppt_x"/>
                                          </p:val>
                                        </p:tav>
                                      </p:tavLst>
                                    </p:anim>
                                    <p:anim calcmode="lin" valueType="num">
                                      <p:cBhvr additive="base">
                                        <p:cTn id="64" dur="1500" fill="hold"/>
                                        <p:tgtEl>
                                          <p:spTgt spid="5"/>
                                        </p:tgtEl>
                                        <p:attrNameLst>
                                          <p:attrName>ppt_y</p:attrName>
                                        </p:attrNameLst>
                                      </p:cBhvr>
                                      <p:tavLst>
                                        <p:tav tm="0">
                                          <p:val>
                                            <p:strVal val="#ppt_y"/>
                                          </p:val>
                                        </p:tav>
                                        <p:tav tm="100000">
                                          <p:val>
                                            <p:strVal val="#ppt_y"/>
                                          </p:val>
                                        </p:tav>
                                      </p:tavLst>
                                    </p:anim>
                                    <p:set>
                                      <p:cBhvr>
                                        <p:cTn id="65" dur="1" fill="hold">
                                          <p:stCondLst>
                                            <p:cond delay="0"/>
                                          </p:stCondLst>
                                        </p:cTn>
                                        <p:tgtEl>
                                          <p:spTgt spid="5"/>
                                        </p:tgtEl>
                                        <p:attrNameLst>
                                          <p:attrName>style.visibility</p:attrName>
                                        </p:attrNameLst>
                                      </p:cBhvr>
                                      <p:to>
                                        <p:strVal val="visible"/>
                                      </p:to>
                                    </p:set>
                                    <p:anim to="" calcmode="lin" valueType="num">
                                      <p:cBhvr>
                                        <p:cTn id="66" dur="15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67" dur="1500" fill="hold">
                                          <p:stCondLst>
                                            <p:cond delay="0"/>
                                          </p:stCondLst>
                                        </p:cTn>
                                        <p:tgtEl>
                                          <p:spTgt spid="5"/>
                                        </p:tgtEl>
                                        <p:attrNameLst>
                                          <p:attrName>ppt_h</p:attrName>
                                        </p:attrNameLst>
                                      </p:cBhvr>
                                      <p:tavLst>
                                        <p:tav tm="0">
                                          <p:val>
                                            <p:fltVal val="0"/>
                                          </p:val>
                                        </p:tav>
                                        <p:tav tm="100000">
                                          <p:val>
                                            <p:strVal val="#ppt_h"/>
                                          </p:val>
                                        </p:tav>
                                      </p:tavLst>
                                    </p:anim>
                                    <p:animEffect filter="fade">
                                      <p:cBhvr>
                                        <p:cTn id="68" dur="1500">
                                          <p:stCondLst>
                                            <p:cond delay="0"/>
                                          </p:stCondLst>
                                        </p:cTn>
                                        <p:tgtEl>
                                          <p:spTgt spid="5"/>
                                        </p:tgtEl>
                                      </p:cBhvr>
                                    </p:animEffect>
                                  </p:childTnLst>
                                </p:cTn>
                              </p:par>
                              <p:par>
                                <p:cTn id="69" presetID="2" presetClass="entr" presetSubtype="8" decel="100000" fill="hold" grpId="0" nodeType="withEffect" nodePh="1">
                                  <p:stCondLst>
                                    <p:cond delay="250"/>
                                  </p:stCondLst>
                                  <p:endCondLst>
                                    <p:cond evt="begin" delay="0">
                                      <p:tn val="69"/>
                                    </p:cond>
                                  </p:endCondLst>
                                  <p:childTnLst>
                                    <p:set>
                                      <p:cBhvr>
                                        <p:cTn id="70" dur="1" fill="hold">
                                          <p:stCondLst>
                                            <p:cond delay="0"/>
                                          </p:stCondLst>
                                        </p:cTn>
                                        <p:tgtEl>
                                          <p:spTgt spid="20">
                                            <p:txEl>
                                              <p:charRg st="4294967295" end="4294967295"/>
                                            </p:txEl>
                                          </p:spTgt>
                                        </p:tgtEl>
                                        <p:attrNameLst>
                                          <p:attrName>style.visibility</p:attrName>
                                        </p:attrNameLst>
                                      </p:cBhvr>
                                      <p:to>
                                        <p:strVal val="visible"/>
                                      </p:to>
                                    </p:set>
                                    <p:anim calcmode="lin" valueType="num">
                                      <p:cBhvr additive="base">
                                        <p:cTn id="71" dur="1500" fill="hold"/>
                                        <p:tgtEl>
                                          <p:spTgt spid="20">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72" dur="1500" fill="hold"/>
                                        <p:tgtEl>
                                          <p:spTgt spid="20">
                                            <p:txEl>
                                              <p:charRg st="4294967295" end="4294967295"/>
                                            </p:txEl>
                                          </p:spTgt>
                                        </p:tgtEl>
                                        <p:attrNameLst>
                                          <p:attrName>ppt_y</p:attrName>
                                        </p:attrNameLst>
                                      </p:cBhvr>
                                      <p:tavLst>
                                        <p:tav tm="0">
                                          <p:val>
                                            <p:strVal val="#ppt_y"/>
                                          </p:val>
                                        </p:tav>
                                        <p:tav tm="100000">
                                          <p:val>
                                            <p:strVal val="#ppt_y"/>
                                          </p:val>
                                        </p:tav>
                                      </p:tavLst>
                                    </p:anim>
                                    <p:set>
                                      <p:cBhvr>
                                        <p:cTn id="73" dur="1" fill="hold">
                                          <p:stCondLst>
                                            <p:cond delay="0"/>
                                          </p:stCondLst>
                                        </p:cTn>
                                        <p:tgtEl>
                                          <p:spTgt spid="20">
                                            <p:txEl>
                                              <p:charRg st="4294967295" end="4294967295"/>
                                            </p:txEl>
                                          </p:spTgt>
                                        </p:tgtEl>
                                        <p:attrNameLst>
                                          <p:attrName>style.visibility</p:attrName>
                                        </p:attrNameLst>
                                      </p:cBhvr>
                                      <p:to>
                                        <p:strVal val="visible"/>
                                      </p:to>
                                    </p:set>
                                    <p:anim to="" calcmode="lin" valueType="num">
                                      <p:cBhvr>
                                        <p:cTn id="74" dur="1500" fill="hold">
                                          <p:stCondLst>
                                            <p:cond delay="0"/>
                                          </p:stCondLst>
                                        </p:cTn>
                                        <p:tgtEl>
                                          <p:spTgt spid="20">
                                            <p:txEl>
                                              <p:charRg st="4294967295" end="4294967295"/>
                                            </p:txEl>
                                          </p:spTgt>
                                        </p:tgtEl>
                                        <p:attrNameLst>
                                          <p:attrName>ppt_w</p:attrName>
                                        </p:attrNameLst>
                                      </p:cBhvr>
                                      <p:tavLst>
                                        <p:tav tm="0">
                                          <p:val>
                                            <p:fltVal val="0"/>
                                          </p:val>
                                        </p:tav>
                                        <p:tav tm="100000">
                                          <p:val>
                                            <p:strVal val="#ppt_w"/>
                                          </p:val>
                                        </p:tav>
                                      </p:tavLst>
                                    </p:anim>
                                    <p:anim to="" calcmode="lin" valueType="num">
                                      <p:cBhvr>
                                        <p:cTn id="75" dur="1500" fill="hold">
                                          <p:stCondLst>
                                            <p:cond delay="0"/>
                                          </p:stCondLst>
                                        </p:cTn>
                                        <p:tgtEl>
                                          <p:spTgt spid="20">
                                            <p:txEl>
                                              <p:charRg st="4294967295" end="4294967295"/>
                                            </p:txEl>
                                          </p:spTgt>
                                        </p:tgtEl>
                                        <p:attrNameLst>
                                          <p:attrName>ppt_h</p:attrName>
                                        </p:attrNameLst>
                                      </p:cBhvr>
                                      <p:tavLst>
                                        <p:tav tm="0">
                                          <p:val>
                                            <p:fltVal val="0"/>
                                          </p:val>
                                        </p:tav>
                                        <p:tav tm="100000">
                                          <p:val>
                                            <p:strVal val="#ppt_h"/>
                                          </p:val>
                                        </p:tav>
                                      </p:tavLst>
                                    </p:anim>
                                    <p:animEffect filter="fade">
                                      <p:cBhvr>
                                        <p:cTn id="76" dur="1500">
                                          <p:stCondLst>
                                            <p:cond delay="0"/>
                                          </p:stCondLst>
                                        </p:cTn>
                                        <p:tgtEl>
                                          <p:spTgt spid="20">
                                            <p:txEl>
                                              <p:charRg st="4294967295" end="4294967295"/>
                                            </p:txEl>
                                          </p:spTgt>
                                        </p:tgtEl>
                                      </p:cBhvr>
                                    </p:animEffect>
                                  </p:childTnLst>
                                </p:cTn>
                              </p:par>
                              <p:par>
                                <p:cTn id="77" presetID="2" presetClass="entr" presetSubtype="8" decel="100000" fill="hold" grpId="0" nodeType="withEffect" nodePh="1">
                                  <p:stCondLst>
                                    <p:cond delay="250"/>
                                  </p:stCondLst>
                                  <p:endCondLst>
                                    <p:cond evt="begin" delay="0">
                                      <p:tn val="77"/>
                                    </p:cond>
                                  </p:endCondLst>
                                  <p:childTnLst>
                                    <p:set>
                                      <p:cBhvr>
                                        <p:cTn id="78" dur="1" fill="hold">
                                          <p:stCondLst>
                                            <p:cond delay="0"/>
                                          </p:stCondLst>
                                        </p:cTn>
                                        <p:tgtEl>
                                          <p:spTgt spid="21">
                                            <p:txEl>
                                              <p:charRg st="4294967295" end="4294967295"/>
                                            </p:txEl>
                                          </p:spTgt>
                                        </p:tgtEl>
                                        <p:attrNameLst>
                                          <p:attrName>style.visibility</p:attrName>
                                        </p:attrNameLst>
                                      </p:cBhvr>
                                      <p:to>
                                        <p:strVal val="visible"/>
                                      </p:to>
                                    </p:set>
                                    <p:anim calcmode="lin" valueType="num">
                                      <p:cBhvr additive="base">
                                        <p:cTn id="79" dur="1500" fill="hold"/>
                                        <p:tgtEl>
                                          <p:spTgt spid="21">
                                            <p:txEl>
                                              <p:charRg st="4294967295" end="4294967295"/>
                                            </p:txEl>
                                          </p:spTgt>
                                        </p:tgtEl>
                                        <p:attrNameLst>
                                          <p:attrName>ppt_x</p:attrName>
                                        </p:attrNameLst>
                                      </p:cBhvr>
                                      <p:tavLst>
                                        <p:tav tm="0">
                                          <p:val>
                                            <p:strVal val="0-#ppt_w/2"/>
                                          </p:val>
                                        </p:tav>
                                        <p:tav tm="100000">
                                          <p:val>
                                            <p:strVal val="#ppt_x"/>
                                          </p:val>
                                        </p:tav>
                                      </p:tavLst>
                                    </p:anim>
                                    <p:anim calcmode="lin" valueType="num">
                                      <p:cBhvr additive="base">
                                        <p:cTn id="80" dur="1500" fill="hold"/>
                                        <p:tgtEl>
                                          <p:spTgt spid="21">
                                            <p:txEl>
                                              <p:charRg st="4294967295" end="4294967295"/>
                                            </p:txEl>
                                          </p:spTgt>
                                        </p:tgtEl>
                                        <p:attrNameLst>
                                          <p:attrName>ppt_y</p:attrName>
                                        </p:attrNameLst>
                                      </p:cBhvr>
                                      <p:tavLst>
                                        <p:tav tm="0">
                                          <p:val>
                                            <p:strVal val="#ppt_y"/>
                                          </p:val>
                                        </p:tav>
                                        <p:tav tm="100000">
                                          <p:val>
                                            <p:strVal val="#ppt_y"/>
                                          </p:val>
                                        </p:tav>
                                      </p:tavLst>
                                    </p:anim>
                                    <p:set>
                                      <p:cBhvr>
                                        <p:cTn id="81" dur="1" fill="hold">
                                          <p:stCondLst>
                                            <p:cond delay="0"/>
                                          </p:stCondLst>
                                        </p:cTn>
                                        <p:tgtEl>
                                          <p:spTgt spid="21">
                                            <p:txEl>
                                              <p:charRg st="4294967295" end="4294967295"/>
                                            </p:txEl>
                                          </p:spTgt>
                                        </p:tgtEl>
                                        <p:attrNameLst>
                                          <p:attrName>style.visibility</p:attrName>
                                        </p:attrNameLst>
                                      </p:cBhvr>
                                      <p:to>
                                        <p:strVal val="visible"/>
                                      </p:to>
                                    </p:set>
                                    <p:anim to="" calcmode="lin" valueType="num">
                                      <p:cBhvr>
                                        <p:cTn id="82" dur="1500" fill="hold">
                                          <p:stCondLst>
                                            <p:cond delay="0"/>
                                          </p:stCondLst>
                                        </p:cTn>
                                        <p:tgtEl>
                                          <p:spTgt spid="21">
                                            <p:txEl>
                                              <p:charRg st="4294967295" end="4294967295"/>
                                            </p:txEl>
                                          </p:spTgt>
                                        </p:tgtEl>
                                        <p:attrNameLst>
                                          <p:attrName>ppt_w</p:attrName>
                                        </p:attrNameLst>
                                      </p:cBhvr>
                                      <p:tavLst>
                                        <p:tav tm="0">
                                          <p:val>
                                            <p:fltVal val="0"/>
                                          </p:val>
                                        </p:tav>
                                        <p:tav tm="100000">
                                          <p:val>
                                            <p:strVal val="#ppt_w"/>
                                          </p:val>
                                        </p:tav>
                                      </p:tavLst>
                                    </p:anim>
                                    <p:anim to="" calcmode="lin" valueType="num">
                                      <p:cBhvr>
                                        <p:cTn id="83" dur="1500" fill="hold">
                                          <p:stCondLst>
                                            <p:cond delay="0"/>
                                          </p:stCondLst>
                                        </p:cTn>
                                        <p:tgtEl>
                                          <p:spTgt spid="21">
                                            <p:txEl>
                                              <p:charRg st="4294967295" end="4294967295"/>
                                            </p:txEl>
                                          </p:spTgt>
                                        </p:tgtEl>
                                        <p:attrNameLst>
                                          <p:attrName>ppt_h</p:attrName>
                                        </p:attrNameLst>
                                      </p:cBhvr>
                                      <p:tavLst>
                                        <p:tav tm="0">
                                          <p:val>
                                            <p:fltVal val="0"/>
                                          </p:val>
                                        </p:tav>
                                        <p:tav tm="100000">
                                          <p:val>
                                            <p:strVal val="#ppt_h"/>
                                          </p:val>
                                        </p:tav>
                                      </p:tavLst>
                                    </p:anim>
                                    <p:animEffect filter="fade">
                                      <p:cBhvr>
                                        <p:cTn id="84" dur="1500">
                                          <p:stCondLst>
                                            <p:cond delay="0"/>
                                          </p:stCondLst>
                                        </p:cTn>
                                        <p:tgtEl>
                                          <p:spTgt spid="21">
                                            <p:txEl>
                                              <p:charRg st="4294967295" end="4294967295"/>
                                            </p:txEl>
                                          </p:spTgt>
                                        </p:tgtEl>
                                      </p:cBhvr>
                                    </p:animEffect>
                                  </p:childTnLst>
                                </p:cTn>
                              </p:par>
                              <p:par>
                                <p:cTn id="85" presetID="2" presetClass="entr" presetSubtype="8" decel="100000" fill="hold" grpId="0" nodeType="withEffect">
                                  <p:stCondLst>
                                    <p:cond delay="25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1500" fill="hold"/>
                                        <p:tgtEl>
                                          <p:spTgt spid="22"/>
                                        </p:tgtEl>
                                        <p:attrNameLst>
                                          <p:attrName>ppt_x</p:attrName>
                                        </p:attrNameLst>
                                      </p:cBhvr>
                                      <p:tavLst>
                                        <p:tav tm="0">
                                          <p:val>
                                            <p:strVal val="0-#ppt_w/2"/>
                                          </p:val>
                                        </p:tav>
                                        <p:tav tm="100000">
                                          <p:val>
                                            <p:strVal val="#ppt_x"/>
                                          </p:val>
                                        </p:tav>
                                      </p:tavLst>
                                    </p:anim>
                                    <p:anim calcmode="lin" valueType="num">
                                      <p:cBhvr additive="base">
                                        <p:cTn id="88" dur="1500" fill="hold"/>
                                        <p:tgtEl>
                                          <p:spTgt spid="22"/>
                                        </p:tgtEl>
                                        <p:attrNameLst>
                                          <p:attrName>ppt_y</p:attrName>
                                        </p:attrNameLst>
                                      </p:cBhvr>
                                      <p:tavLst>
                                        <p:tav tm="0">
                                          <p:val>
                                            <p:strVal val="#ppt_y"/>
                                          </p:val>
                                        </p:tav>
                                        <p:tav tm="100000">
                                          <p:val>
                                            <p:strVal val="#ppt_y"/>
                                          </p:val>
                                        </p:tav>
                                      </p:tavLst>
                                    </p:anim>
                                    <p:set>
                                      <p:cBhvr>
                                        <p:cTn id="89" dur="1" fill="hold">
                                          <p:stCondLst>
                                            <p:cond delay="0"/>
                                          </p:stCondLst>
                                        </p:cTn>
                                        <p:tgtEl>
                                          <p:spTgt spid="22"/>
                                        </p:tgtEl>
                                        <p:attrNameLst>
                                          <p:attrName>style.visibility</p:attrName>
                                        </p:attrNameLst>
                                      </p:cBhvr>
                                      <p:to>
                                        <p:strVal val="visible"/>
                                      </p:to>
                                    </p:set>
                                    <p:anim to="" calcmode="lin" valueType="num">
                                      <p:cBhvr>
                                        <p:cTn id="90" dur="1500" fill="hold">
                                          <p:stCondLst>
                                            <p:cond delay="0"/>
                                          </p:stCondLst>
                                        </p:cTn>
                                        <p:tgtEl>
                                          <p:spTgt spid="22"/>
                                        </p:tgtEl>
                                        <p:attrNameLst>
                                          <p:attrName>ppt_w</p:attrName>
                                        </p:attrNameLst>
                                      </p:cBhvr>
                                      <p:tavLst>
                                        <p:tav tm="0">
                                          <p:val>
                                            <p:fltVal val="0"/>
                                          </p:val>
                                        </p:tav>
                                        <p:tav tm="100000">
                                          <p:val>
                                            <p:strVal val="#ppt_w"/>
                                          </p:val>
                                        </p:tav>
                                      </p:tavLst>
                                    </p:anim>
                                    <p:anim to="" calcmode="lin" valueType="num">
                                      <p:cBhvr>
                                        <p:cTn id="91" dur="1500" fill="hold">
                                          <p:stCondLst>
                                            <p:cond delay="0"/>
                                          </p:stCondLst>
                                        </p:cTn>
                                        <p:tgtEl>
                                          <p:spTgt spid="22"/>
                                        </p:tgtEl>
                                        <p:attrNameLst>
                                          <p:attrName>ppt_h</p:attrName>
                                        </p:attrNameLst>
                                      </p:cBhvr>
                                      <p:tavLst>
                                        <p:tav tm="0">
                                          <p:val>
                                            <p:fltVal val="0"/>
                                          </p:val>
                                        </p:tav>
                                        <p:tav tm="100000">
                                          <p:val>
                                            <p:strVal val="#ppt_h"/>
                                          </p:val>
                                        </p:tav>
                                      </p:tavLst>
                                    </p:anim>
                                    <p:animEffect filter="fade">
                                      <p:cBhvr>
                                        <p:cTn id="92" dur="1500">
                                          <p:stCondLst>
                                            <p:cond delay="0"/>
                                          </p:stCondLst>
                                        </p:cTn>
                                        <p:tgtEl>
                                          <p:spTgt spid="22"/>
                                        </p:tgtEl>
                                      </p:cBhvr>
                                    </p:animEffect>
                                  </p:childTnLst>
                                </p:cTn>
                              </p:par>
                              <p:par>
                                <p:cTn id="93" presetID="2" presetClass="entr" presetSubtype="8" decel="100000" fill="hold" grpId="0" nodeType="withEffect">
                                  <p:stCondLst>
                                    <p:cond delay="25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1500" fill="hold"/>
                                        <p:tgtEl>
                                          <p:spTgt spid="6"/>
                                        </p:tgtEl>
                                        <p:attrNameLst>
                                          <p:attrName>ppt_x</p:attrName>
                                        </p:attrNameLst>
                                      </p:cBhvr>
                                      <p:tavLst>
                                        <p:tav tm="0">
                                          <p:val>
                                            <p:strVal val="0-#ppt_w/2"/>
                                          </p:val>
                                        </p:tav>
                                        <p:tav tm="100000">
                                          <p:val>
                                            <p:strVal val="#ppt_x"/>
                                          </p:val>
                                        </p:tav>
                                      </p:tavLst>
                                    </p:anim>
                                    <p:anim calcmode="lin" valueType="num">
                                      <p:cBhvr additive="base">
                                        <p:cTn id="96" dur="1500" fill="hold"/>
                                        <p:tgtEl>
                                          <p:spTgt spid="6"/>
                                        </p:tgtEl>
                                        <p:attrNameLst>
                                          <p:attrName>ppt_y</p:attrName>
                                        </p:attrNameLst>
                                      </p:cBhvr>
                                      <p:tavLst>
                                        <p:tav tm="0">
                                          <p:val>
                                            <p:strVal val="#ppt_y"/>
                                          </p:val>
                                        </p:tav>
                                        <p:tav tm="100000">
                                          <p:val>
                                            <p:strVal val="#ppt_y"/>
                                          </p:val>
                                        </p:tav>
                                      </p:tavLst>
                                    </p:anim>
                                    <p:set>
                                      <p:cBhvr>
                                        <p:cTn id="97" dur="1" fill="hold">
                                          <p:stCondLst>
                                            <p:cond delay="0"/>
                                          </p:stCondLst>
                                        </p:cTn>
                                        <p:tgtEl>
                                          <p:spTgt spid="6"/>
                                        </p:tgtEl>
                                        <p:attrNameLst>
                                          <p:attrName>style.visibility</p:attrName>
                                        </p:attrNameLst>
                                      </p:cBhvr>
                                      <p:to>
                                        <p:strVal val="visible"/>
                                      </p:to>
                                    </p:set>
                                    <p:anim to="" calcmode="lin" valueType="num">
                                      <p:cBhvr>
                                        <p:cTn id="98" dur="1500" fill="hold">
                                          <p:stCondLst>
                                            <p:cond delay="0"/>
                                          </p:stCondLst>
                                        </p:cTn>
                                        <p:tgtEl>
                                          <p:spTgt spid="6"/>
                                        </p:tgtEl>
                                        <p:attrNameLst>
                                          <p:attrName>ppt_w</p:attrName>
                                        </p:attrNameLst>
                                      </p:cBhvr>
                                      <p:tavLst>
                                        <p:tav tm="0">
                                          <p:val>
                                            <p:fltVal val="0"/>
                                          </p:val>
                                        </p:tav>
                                        <p:tav tm="100000">
                                          <p:val>
                                            <p:strVal val="#ppt_w"/>
                                          </p:val>
                                        </p:tav>
                                      </p:tavLst>
                                    </p:anim>
                                    <p:anim to="" calcmode="lin" valueType="num">
                                      <p:cBhvr>
                                        <p:cTn id="99" dur="1500" fill="hold">
                                          <p:stCondLst>
                                            <p:cond delay="0"/>
                                          </p:stCondLst>
                                        </p:cTn>
                                        <p:tgtEl>
                                          <p:spTgt spid="6"/>
                                        </p:tgtEl>
                                        <p:attrNameLst>
                                          <p:attrName>ppt_h</p:attrName>
                                        </p:attrNameLst>
                                      </p:cBhvr>
                                      <p:tavLst>
                                        <p:tav tm="0">
                                          <p:val>
                                            <p:fltVal val="0"/>
                                          </p:val>
                                        </p:tav>
                                        <p:tav tm="100000">
                                          <p:val>
                                            <p:strVal val="#ppt_h"/>
                                          </p:val>
                                        </p:tav>
                                      </p:tavLst>
                                    </p:anim>
                                    <p:animEffect filter="fade">
                                      <p:cBhvr>
                                        <p:cTn id="100" dur="1500">
                                          <p:stCondLst>
                                            <p:cond delay="0"/>
                                          </p:stCondLst>
                                        </p:cTn>
                                        <p:tgtEl>
                                          <p:spTgt spid="6"/>
                                        </p:tgtEl>
                                      </p:cBhvr>
                                    </p:animEffect>
                                  </p:childTnLst>
                                </p:cTn>
                              </p:par>
                              <p:par>
                                <p:cTn id="101" presetID="2" presetClass="entr" presetSubtype="8" decel="100000" fill="hold" grpId="0" nodeType="with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1500" fill="hold"/>
                                        <p:tgtEl>
                                          <p:spTgt spid="23"/>
                                        </p:tgtEl>
                                        <p:attrNameLst>
                                          <p:attrName>ppt_x</p:attrName>
                                        </p:attrNameLst>
                                      </p:cBhvr>
                                      <p:tavLst>
                                        <p:tav tm="0">
                                          <p:val>
                                            <p:strVal val="0-#ppt_w/2"/>
                                          </p:val>
                                        </p:tav>
                                        <p:tav tm="100000">
                                          <p:val>
                                            <p:strVal val="#ppt_x"/>
                                          </p:val>
                                        </p:tav>
                                      </p:tavLst>
                                    </p:anim>
                                    <p:anim calcmode="lin" valueType="num">
                                      <p:cBhvr additive="base">
                                        <p:cTn id="104" dur="1500" fill="hold"/>
                                        <p:tgtEl>
                                          <p:spTgt spid="23"/>
                                        </p:tgtEl>
                                        <p:attrNameLst>
                                          <p:attrName>ppt_y</p:attrName>
                                        </p:attrNameLst>
                                      </p:cBhvr>
                                      <p:tavLst>
                                        <p:tav tm="0">
                                          <p:val>
                                            <p:strVal val="#ppt_y"/>
                                          </p:val>
                                        </p:tav>
                                        <p:tav tm="100000">
                                          <p:val>
                                            <p:strVal val="#ppt_y"/>
                                          </p:val>
                                        </p:tav>
                                      </p:tavLst>
                                    </p:anim>
                                    <p:set>
                                      <p:cBhvr>
                                        <p:cTn id="105" dur="1" fill="hold">
                                          <p:stCondLst>
                                            <p:cond delay="0"/>
                                          </p:stCondLst>
                                        </p:cTn>
                                        <p:tgtEl>
                                          <p:spTgt spid="23"/>
                                        </p:tgtEl>
                                        <p:attrNameLst>
                                          <p:attrName>style.visibility</p:attrName>
                                        </p:attrNameLst>
                                      </p:cBhvr>
                                      <p:to>
                                        <p:strVal val="visible"/>
                                      </p:to>
                                    </p:set>
                                    <p:anim to="" calcmode="lin" valueType="num">
                                      <p:cBhvr>
                                        <p:cTn id="106" dur="1500" fill="hold">
                                          <p:stCondLst>
                                            <p:cond delay="0"/>
                                          </p:stCondLst>
                                        </p:cTn>
                                        <p:tgtEl>
                                          <p:spTgt spid="23"/>
                                        </p:tgtEl>
                                        <p:attrNameLst>
                                          <p:attrName>ppt_w</p:attrName>
                                        </p:attrNameLst>
                                      </p:cBhvr>
                                      <p:tavLst>
                                        <p:tav tm="0">
                                          <p:val>
                                            <p:fltVal val="0"/>
                                          </p:val>
                                        </p:tav>
                                        <p:tav tm="100000">
                                          <p:val>
                                            <p:strVal val="#ppt_w"/>
                                          </p:val>
                                        </p:tav>
                                      </p:tavLst>
                                    </p:anim>
                                    <p:anim to="" calcmode="lin" valueType="num">
                                      <p:cBhvr>
                                        <p:cTn id="107" dur="1500" fill="hold">
                                          <p:stCondLst>
                                            <p:cond delay="0"/>
                                          </p:stCondLst>
                                        </p:cTn>
                                        <p:tgtEl>
                                          <p:spTgt spid="23"/>
                                        </p:tgtEl>
                                        <p:attrNameLst>
                                          <p:attrName>ppt_h</p:attrName>
                                        </p:attrNameLst>
                                      </p:cBhvr>
                                      <p:tavLst>
                                        <p:tav tm="0">
                                          <p:val>
                                            <p:fltVal val="0"/>
                                          </p:val>
                                        </p:tav>
                                        <p:tav tm="100000">
                                          <p:val>
                                            <p:strVal val="#ppt_h"/>
                                          </p:val>
                                        </p:tav>
                                      </p:tavLst>
                                    </p:anim>
                                    <p:animEffect filter="fade">
                                      <p:cBhvr>
                                        <p:cTn id="108" dur="15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19" grpId="0" autoUpdateAnimBg="0"/>
      <p:bldP spid="19" grpId="1" autoUpdateAnimBg="0"/>
      <p:bldP spid="19" grpId="2" autoUpdateAnimBg="0"/>
      <p:bldP spid="20" grpId="0" autoUpdateAnimBg="0"/>
      <p:bldP spid="21" grpId="0" autoUpdateAnimBg="0"/>
      <p:bldP spid="22" grpId="0" autoUpdateAnimBg="0"/>
      <p:bldP spid="2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272084" y="412458"/>
            <a:ext cx="7461032" cy="6033083"/>
          </a:xfrm>
          <a:prstGeom prst="rect">
            <a:avLst/>
          </a:prstGeom>
        </p:spPr>
      </p:pic>
      <p:grpSp>
        <p:nvGrpSpPr>
          <p:cNvPr id="9" name="Group 3"/>
          <p:cNvGrpSpPr/>
          <p:nvPr/>
        </p:nvGrpSpPr>
        <p:grpSpPr>
          <a:xfrm>
            <a:off x="781315" y="3377355"/>
            <a:ext cx="5811840" cy="769441"/>
            <a:chOff x="5287960" y="2582393"/>
            <a:chExt cx="5811840" cy="769441"/>
          </a:xfrm>
        </p:grpSpPr>
        <p:sp>
          <p:nvSpPr>
            <p:cNvPr id="10" name="TextBox 18"/>
            <p:cNvSpPr txBox="1"/>
            <p:nvPr/>
          </p:nvSpPr>
          <p:spPr>
            <a:xfrm>
              <a:off x="5287960" y="2582393"/>
              <a:ext cx="5811840" cy="769441"/>
            </a:xfrm>
            <a:prstGeom prst="rect">
              <a:avLst/>
            </a:prstGeom>
            <a:noFill/>
          </p:spPr>
          <p:txBody>
            <a:bodyPr wrap="square" rtlCol="0">
              <a:spAutoFit/>
            </a:bodyPr>
            <a:lstStyle/>
            <a:p>
              <a:r>
                <a:rPr lang="zh-CN" altLang="en-US" sz="4400" b="1" dirty="0">
                  <a:solidFill>
                    <a:srgbClr val="2842A2"/>
                  </a:solidFill>
                  <a:effectLst>
                    <a:outerShdw blurRad="50800" dist="25400" dir="5400000" algn="t" rotWithShape="0">
                      <a:prstClr val="black">
                        <a:alpha val="20000"/>
                      </a:prstClr>
                    </a:outerShdw>
                  </a:effectLst>
                  <a:latin typeface="方正清刻本悦宋简体" panose="02000000000000000000" pitchFamily="2" charset="-122"/>
                  <a:ea typeface="方正清刻本悦宋简体" panose="02000000000000000000" pitchFamily="2" charset="-122"/>
                </a:rPr>
                <a:t>运筹模型</a:t>
              </a:r>
            </a:p>
          </p:txBody>
        </p:sp>
        <p:cxnSp>
          <p:nvCxnSpPr>
            <p:cNvPr id="11" name="Straight Connector 19"/>
            <p:cNvCxnSpPr/>
            <p:nvPr/>
          </p:nvCxnSpPr>
          <p:spPr>
            <a:xfrm>
              <a:off x="5399314" y="3295650"/>
              <a:ext cx="3824514" cy="0"/>
            </a:xfrm>
            <a:prstGeom prst="line">
              <a:avLst/>
            </a:prstGeom>
            <a:ln>
              <a:solidFill>
                <a:schemeClr val="accent4"/>
              </a:solidFill>
            </a:ln>
            <a:effectLst/>
          </p:spPr>
          <p:style>
            <a:lnRef idx="1">
              <a:schemeClr val="accent1"/>
            </a:lnRef>
            <a:fillRef idx="0">
              <a:schemeClr val="accent1"/>
            </a:fillRef>
            <a:effectRef idx="0">
              <a:schemeClr val="accent1"/>
            </a:effectRef>
            <a:fontRef idx="minor">
              <a:schemeClr val="tx1"/>
            </a:fontRef>
          </p:style>
        </p:cxnSp>
      </p:grpSp>
      <p:sp>
        <p:nvSpPr>
          <p:cNvPr id="12" name="Rectangle 26"/>
          <p:cNvSpPr/>
          <p:nvPr/>
        </p:nvSpPr>
        <p:spPr>
          <a:xfrm>
            <a:off x="621039" y="4385932"/>
            <a:ext cx="4367773" cy="723275"/>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dirty="0">
                <a:solidFill>
                  <a:srgbClr val="2842A2"/>
                </a:solidFill>
                <a:latin typeface="Arial" panose="020B0604020202020204" pitchFamily="34" charset="0"/>
                <a:cs typeface="Arial" panose="020B0604020202020204" pitchFamily="34" charset="0"/>
              </a:rPr>
              <a:t>选题背景</a:t>
            </a:r>
            <a:endParaRPr lang="en-US" altLang="zh-CN" dirty="0">
              <a:solidFill>
                <a:srgbClr val="2842A2"/>
              </a:solidFill>
              <a:latin typeface="Arial" panose="020B0604020202020204" pitchFamily="34" charset="0"/>
              <a:cs typeface="Arial" panose="020B0604020202020204" pitchFamily="34" charset="0"/>
            </a:endParaRPr>
          </a:p>
          <a:p>
            <a:pPr marL="171450" indent="-171450" algn="just">
              <a:spcAft>
                <a:spcPts val="600"/>
              </a:spcAft>
              <a:buFont typeface="Arial" panose="020B0604020202020204" pitchFamily="34" charset="0"/>
              <a:buChar char="▫"/>
            </a:pPr>
            <a:r>
              <a:rPr lang="zh-CN" altLang="en-US" dirty="0">
                <a:solidFill>
                  <a:srgbClr val="2842A2"/>
                </a:solidFill>
                <a:latin typeface="Arial" panose="020B0604020202020204" pitchFamily="34" charset="0"/>
                <a:cs typeface="Arial" panose="020B0604020202020204" pitchFamily="34" charset="0"/>
              </a:rPr>
              <a:t>研究问题简述</a:t>
            </a:r>
          </a:p>
        </p:txBody>
      </p:sp>
      <p:grpSp>
        <p:nvGrpSpPr>
          <p:cNvPr id="13" name="Group 1"/>
          <p:cNvGrpSpPr/>
          <p:nvPr/>
        </p:nvGrpSpPr>
        <p:grpSpPr>
          <a:xfrm>
            <a:off x="1005320" y="1432832"/>
            <a:ext cx="3983492" cy="3992335"/>
            <a:chOff x="2899909" y="1995715"/>
            <a:chExt cx="3983492" cy="3992335"/>
          </a:xfrm>
        </p:grpSpPr>
        <p:sp>
          <p:nvSpPr>
            <p:cNvPr id="14" name="Freeform: Shape 13"/>
            <p:cNvSpPr/>
            <p:nvPr/>
          </p:nvSpPr>
          <p:spPr>
            <a:xfrm>
              <a:off x="2921001" y="2000250"/>
              <a:ext cx="3962400" cy="3987800"/>
            </a:xfrm>
            <a:custGeom>
              <a:avLst/>
              <a:gdLst>
                <a:gd name="connsiteX0" fmla="*/ 1676400 w 3937000"/>
                <a:gd name="connsiteY0" fmla="*/ 0 h 3962400"/>
                <a:gd name="connsiteX1" fmla="*/ 3937000 w 3937000"/>
                <a:gd name="connsiteY1" fmla="*/ 2260600 h 3962400"/>
                <a:gd name="connsiteX2" fmla="*/ 2235200 w 3937000"/>
                <a:gd name="connsiteY2" fmla="*/ 3962400 h 3962400"/>
                <a:gd name="connsiteX3" fmla="*/ 0 w 3937000"/>
                <a:gd name="connsiteY3" fmla="*/ 1727200 h 3962400"/>
                <a:gd name="connsiteX4" fmla="*/ 1676400 w 3937000"/>
                <a:gd name="connsiteY4" fmla="*/ 0 h 3962400"/>
                <a:gd name="connsiteX0-1" fmla="*/ 1701800 w 3962400"/>
                <a:gd name="connsiteY0-2" fmla="*/ 0 h 3962400"/>
                <a:gd name="connsiteX1-3" fmla="*/ 3962400 w 3962400"/>
                <a:gd name="connsiteY1-4" fmla="*/ 2260600 h 3962400"/>
                <a:gd name="connsiteX2-5" fmla="*/ 2260600 w 3962400"/>
                <a:gd name="connsiteY2-6" fmla="*/ 3962400 h 3962400"/>
                <a:gd name="connsiteX3-7" fmla="*/ 0 w 3962400"/>
                <a:gd name="connsiteY3-8" fmla="*/ 1739900 h 3962400"/>
                <a:gd name="connsiteX4-9" fmla="*/ 1701800 w 3962400"/>
                <a:gd name="connsiteY4-10" fmla="*/ 0 h 3962400"/>
                <a:gd name="connsiteX0-11" fmla="*/ 1701800 w 3962400"/>
                <a:gd name="connsiteY0-12" fmla="*/ 0 h 3987800"/>
                <a:gd name="connsiteX1-13" fmla="*/ 3962400 w 3962400"/>
                <a:gd name="connsiteY1-14" fmla="*/ 2260600 h 3987800"/>
                <a:gd name="connsiteX2-15" fmla="*/ 2235200 w 3962400"/>
                <a:gd name="connsiteY2-16" fmla="*/ 3987800 h 3987800"/>
                <a:gd name="connsiteX3-17" fmla="*/ 0 w 3962400"/>
                <a:gd name="connsiteY3-18" fmla="*/ 1739900 h 3987800"/>
                <a:gd name="connsiteX4-19" fmla="*/ 1701800 w 3962400"/>
                <a:gd name="connsiteY4-20" fmla="*/ 0 h 3987800"/>
                <a:gd name="connsiteX0-21" fmla="*/ 1739900 w 4000500"/>
                <a:gd name="connsiteY0-22" fmla="*/ 0 h 3987800"/>
                <a:gd name="connsiteX1-23" fmla="*/ 4000500 w 4000500"/>
                <a:gd name="connsiteY1-24" fmla="*/ 2260600 h 3987800"/>
                <a:gd name="connsiteX2-25" fmla="*/ 2273300 w 4000500"/>
                <a:gd name="connsiteY2-26" fmla="*/ 3987800 h 3987800"/>
                <a:gd name="connsiteX3-27" fmla="*/ 0 w 4000500"/>
                <a:gd name="connsiteY3-28" fmla="*/ 1720850 h 3987800"/>
                <a:gd name="connsiteX4-29" fmla="*/ 1739900 w 4000500"/>
                <a:gd name="connsiteY4-30" fmla="*/ 0 h 3987800"/>
                <a:gd name="connsiteX0-31" fmla="*/ 1711325 w 3971925"/>
                <a:gd name="connsiteY0-32" fmla="*/ 0 h 3987800"/>
                <a:gd name="connsiteX1-33" fmla="*/ 3971925 w 3971925"/>
                <a:gd name="connsiteY1-34" fmla="*/ 2260600 h 3987800"/>
                <a:gd name="connsiteX2-35" fmla="*/ 2244725 w 3971925"/>
                <a:gd name="connsiteY2-36" fmla="*/ 3987800 h 3987800"/>
                <a:gd name="connsiteX3-37" fmla="*/ 0 w 3971925"/>
                <a:gd name="connsiteY3-38" fmla="*/ 1725612 h 3987800"/>
                <a:gd name="connsiteX4-39" fmla="*/ 1711325 w 3971925"/>
                <a:gd name="connsiteY4-40" fmla="*/ 0 h 3987800"/>
                <a:gd name="connsiteX0-41" fmla="*/ 1701800 w 3962400"/>
                <a:gd name="connsiteY0-42" fmla="*/ 0 h 3987800"/>
                <a:gd name="connsiteX1-43" fmla="*/ 3962400 w 3962400"/>
                <a:gd name="connsiteY1-44" fmla="*/ 2260600 h 3987800"/>
                <a:gd name="connsiteX2-45" fmla="*/ 2235200 w 3962400"/>
                <a:gd name="connsiteY2-46" fmla="*/ 3987800 h 3987800"/>
                <a:gd name="connsiteX3-47" fmla="*/ 0 w 3962400"/>
                <a:gd name="connsiteY3-48" fmla="*/ 1720850 h 3987800"/>
                <a:gd name="connsiteX4-49" fmla="*/ 1701800 w 3962400"/>
                <a:gd name="connsiteY4-50" fmla="*/ 0 h 3987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2400" h="3987800">
                  <a:moveTo>
                    <a:pt x="1701800" y="0"/>
                  </a:moveTo>
                  <a:lnTo>
                    <a:pt x="3962400" y="2260600"/>
                  </a:lnTo>
                  <a:lnTo>
                    <a:pt x="2235200" y="3987800"/>
                  </a:lnTo>
                  <a:lnTo>
                    <a:pt x="0" y="1720850"/>
                  </a:lnTo>
                  <a:lnTo>
                    <a:pt x="1701800" y="0"/>
                  </a:lnTo>
                  <a:close/>
                </a:path>
              </a:pathLst>
            </a:custGeom>
            <a:gradFill>
              <a:gsLst>
                <a:gs pos="0">
                  <a:schemeClr val="accent1">
                    <a:lumMod val="75000"/>
                    <a:alpha val="46000"/>
                  </a:schemeClr>
                </a:gs>
                <a:gs pos="58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Rounded Corners 14"/>
            <p:cNvSpPr/>
            <p:nvPr/>
          </p:nvSpPr>
          <p:spPr>
            <a:xfrm>
              <a:off x="2899909" y="1995715"/>
              <a:ext cx="1756229" cy="1756229"/>
            </a:xfrm>
            <a:prstGeom prst="roundRect">
              <a:avLst>
                <a:gd name="adj" fmla="val 2892"/>
              </a:avLst>
            </a:prstGeom>
            <a:solidFill>
              <a:srgbClr val="2842A2"/>
            </a:solidFill>
            <a:ln w="25400">
              <a:noFill/>
            </a:ln>
            <a:effectLst>
              <a:outerShdw blurRad="6477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Shape 15"/>
            <p:cNvSpPr/>
            <p:nvPr/>
          </p:nvSpPr>
          <p:spPr>
            <a:xfrm>
              <a:off x="3502819" y="2526895"/>
              <a:ext cx="1128712" cy="1202142"/>
            </a:xfrm>
            <a:custGeom>
              <a:avLst/>
              <a:gdLst>
                <a:gd name="connsiteX0" fmla="*/ 23813 w 1019175"/>
                <a:gd name="connsiteY0" fmla="*/ 771525 h 1223962"/>
                <a:gd name="connsiteX1" fmla="*/ 476250 w 1019175"/>
                <a:gd name="connsiteY1" fmla="*/ 1223962 h 1223962"/>
                <a:gd name="connsiteX2" fmla="*/ 1009650 w 1019175"/>
                <a:gd name="connsiteY2" fmla="*/ 1219200 h 1223962"/>
                <a:gd name="connsiteX3" fmla="*/ 1019175 w 1019175"/>
                <a:gd name="connsiteY3" fmla="*/ 785812 h 1223962"/>
                <a:gd name="connsiteX4" fmla="*/ 233363 w 1019175"/>
                <a:gd name="connsiteY4" fmla="*/ 0 h 1223962"/>
                <a:gd name="connsiteX5" fmla="*/ 0 w 1019175"/>
                <a:gd name="connsiteY5" fmla="*/ 76200 h 1223962"/>
                <a:gd name="connsiteX6" fmla="*/ 133350 w 1019175"/>
                <a:gd name="connsiteY6" fmla="*/ 100012 h 1223962"/>
                <a:gd name="connsiteX7" fmla="*/ 142875 w 1019175"/>
                <a:gd name="connsiteY7" fmla="*/ 728662 h 1223962"/>
                <a:gd name="connsiteX8" fmla="*/ 95250 w 1019175"/>
                <a:gd name="connsiteY8" fmla="*/ 757237 h 1223962"/>
                <a:gd name="connsiteX9" fmla="*/ 23813 w 1019175"/>
                <a:gd name="connsiteY9" fmla="*/ 771525 h 1223962"/>
                <a:gd name="connsiteX0-1" fmla="*/ 0 w 1119187"/>
                <a:gd name="connsiteY0-2" fmla="*/ 771525 h 1223962"/>
                <a:gd name="connsiteX1-3" fmla="*/ 576262 w 1119187"/>
                <a:gd name="connsiteY1-4" fmla="*/ 1223962 h 1223962"/>
                <a:gd name="connsiteX2-5" fmla="*/ 1109662 w 1119187"/>
                <a:gd name="connsiteY2-6" fmla="*/ 1219200 h 1223962"/>
                <a:gd name="connsiteX3-7" fmla="*/ 1119187 w 1119187"/>
                <a:gd name="connsiteY3-8" fmla="*/ 785812 h 1223962"/>
                <a:gd name="connsiteX4-9" fmla="*/ 333375 w 1119187"/>
                <a:gd name="connsiteY4-10" fmla="*/ 0 h 1223962"/>
                <a:gd name="connsiteX5-11" fmla="*/ 100012 w 1119187"/>
                <a:gd name="connsiteY5-12" fmla="*/ 76200 h 1223962"/>
                <a:gd name="connsiteX6-13" fmla="*/ 233362 w 1119187"/>
                <a:gd name="connsiteY6-14" fmla="*/ 100012 h 1223962"/>
                <a:gd name="connsiteX7-15" fmla="*/ 242887 w 1119187"/>
                <a:gd name="connsiteY7-16" fmla="*/ 728662 h 1223962"/>
                <a:gd name="connsiteX8-17" fmla="*/ 195262 w 1119187"/>
                <a:gd name="connsiteY8-18" fmla="*/ 757237 h 1223962"/>
                <a:gd name="connsiteX9-19" fmla="*/ 0 w 1119187"/>
                <a:gd name="connsiteY9-20" fmla="*/ 771525 h 1223962"/>
                <a:gd name="connsiteX0-21" fmla="*/ 0 w 1119187"/>
                <a:gd name="connsiteY0-22" fmla="*/ 771525 h 1219200"/>
                <a:gd name="connsiteX1-23" fmla="*/ 442912 w 1119187"/>
                <a:gd name="connsiteY1-24" fmla="*/ 1204912 h 1219200"/>
                <a:gd name="connsiteX2-25" fmla="*/ 1109662 w 1119187"/>
                <a:gd name="connsiteY2-26" fmla="*/ 1219200 h 1219200"/>
                <a:gd name="connsiteX3-27" fmla="*/ 1119187 w 1119187"/>
                <a:gd name="connsiteY3-28" fmla="*/ 785812 h 1219200"/>
                <a:gd name="connsiteX4-29" fmla="*/ 333375 w 1119187"/>
                <a:gd name="connsiteY4-30" fmla="*/ 0 h 1219200"/>
                <a:gd name="connsiteX5-31" fmla="*/ 100012 w 1119187"/>
                <a:gd name="connsiteY5-32" fmla="*/ 76200 h 1219200"/>
                <a:gd name="connsiteX6-33" fmla="*/ 233362 w 1119187"/>
                <a:gd name="connsiteY6-34" fmla="*/ 100012 h 1219200"/>
                <a:gd name="connsiteX7-35" fmla="*/ 242887 w 1119187"/>
                <a:gd name="connsiteY7-36" fmla="*/ 728662 h 1219200"/>
                <a:gd name="connsiteX8-37" fmla="*/ 195262 w 1119187"/>
                <a:gd name="connsiteY8-38" fmla="*/ 757237 h 1219200"/>
                <a:gd name="connsiteX9-39" fmla="*/ 0 w 1119187"/>
                <a:gd name="connsiteY9-40" fmla="*/ 771525 h 1219200"/>
                <a:gd name="connsiteX0-41" fmla="*/ 0 w 1119187"/>
                <a:gd name="connsiteY0-42" fmla="*/ 771525 h 1219200"/>
                <a:gd name="connsiteX1-43" fmla="*/ 442912 w 1119187"/>
                <a:gd name="connsiteY1-44" fmla="*/ 1204912 h 1219200"/>
                <a:gd name="connsiteX2-45" fmla="*/ 1109662 w 1119187"/>
                <a:gd name="connsiteY2-46" fmla="*/ 1219200 h 1219200"/>
                <a:gd name="connsiteX3-47" fmla="*/ 1119187 w 1119187"/>
                <a:gd name="connsiteY3-48" fmla="*/ 785812 h 1219200"/>
                <a:gd name="connsiteX4-49" fmla="*/ 333375 w 1119187"/>
                <a:gd name="connsiteY4-50" fmla="*/ 0 h 1219200"/>
                <a:gd name="connsiteX5-51" fmla="*/ 100012 w 1119187"/>
                <a:gd name="connsiteY5-52" fmla="*/ 76200 h 1219200"/>
                <a:gd name="connsiteX6-53" fmla="*/ 233362 w 1119187"/>
                <a:gd name="connsiteY6-54" fmla="*/ 100012 h 1219200"/>
                <a:gd name="connsiteX7-55" fmla="*/ 119062 w 1119187"/>
                <a:gd name="connsiteY7-56" fmla="*/ 709612 h 1219200"/>
                <a:gd name="connsiteX8-57" fmla="*/ 195262 w 1119187"/>
                <a:gd name="connsiteY8-58" fmla="*/ 757237 h 1219200"/>
                <a:gd name="connsiteX9-59" fmla="*/ 0 w 1119187"/>
                <a:gd name="connsiteY9-60" fmla="*/ 771525 h 1219200"/>
                <a:gd name="connsiteX0-61" fmla="*/ 0 w 1119187"/>
                <a:gd name="connsiteY0-62" fmla="*/ 714375 h 1162050"/>
                <a:gd name="connsiteX1-63" fmla="*/ 442912 w 1119187"/>
                <a:gd name="connsiteY1-64" fmla="*/ 1147762 h 1162050"/>
                <a:gd name="connsiteX2-65" fmla="*/ 1109662 w 1119187"/>
                <a:gd name="connsiteY2-66" fmla="*/ 1162050 h 1162050"/>
                <a:gd name="connsiteX3-67" fmla="*/ 1119187 w 1119187"/>
                <a:gd name="connsiteY3-68" fmla="*/ 728662 h 1162050"/>
                <a:gd name="connsiteX4-69" fmla="*/ 428625 w 1119187"/>
                <a:gd name="connsiteY4-70" fmla="*/ 0 h 1162050"/>
                <a:gd name="connsiteX5-71" fmla="*/ 100012 w 1119187"/>
                <a:gd name="connsiteY5-72" fmla="*/ 19050 h 1162050"/>
                <a:gd name="connsiteX6-73" fmla="*/ 233362 w 1119187"/>
                <a:gd name="connsiteY6-74" fmla="*/ 42862 h 1162050"/>
                <a:gd name="connsiteX7-75" fmla="*/ 119062 w 1119187"/>
                <a:gd name="connsiteY7-76" fmla="*/ 652462 h 1162050"/>
                <a:gd name="connsiteX8-77" fmla="*/ 195262 w 1119187"/>
                <a:gd name="connsiteY8-78" fmla="*/ 700087 h 1162050"/>
                <a:gd name="connsiteX9-79" fmla="*/ 0 w 1119187"/>
                <a:gd name="connsiteY9-80" fmla="*/ 714375 h 1162050"/>
                <a:gd name="connsiteX0-81" fmla="*/ 0 w 1119187"/>
                <a:gd name="connsiteY0-82" fmla="*/ 723900 h 1171575"/>
                <a:gd name="connsiteX1-83" fmla="*/ 442912 w 1119187"/>
                <a:gd name="connsiteY1-84" fmla="*/ 1157287 h 1171575"/>
                <a:gd name="connsiteX2-85" fmla="*/ 1109662 w 1119187"/>
                <a:gd name="connsiteY2-86" fmla="*/ 1171575 h 1171575"/>
                <a:gd name="connsiteX3-87" fmla="*/ 1119187 w 1119187"/>
                <a:gd name="connsiteY3-88" fmla="*/ 738187 h 1171575"/>
                <a:gd name="connsiteX4-89" fmla="*/ 400050 w 1119187"/>
                <a:gd name="connsiteY4-90" fmla="*/ 0 h 1171575"/>
                <a:gd name="connsiteX5-91" fmla="*/ 100012 w 1119187"/>
                <a:gd name="connsiteY5-92" fmla="*/ 28575 h 1171575"/>
                <a:gd name="connsiteX6-93" fmla="*/ 233362 w 1119187"/>
                <a:gd name="connsiteY6-94" fmla="*/ 52387 h 1171575"/>
                <a:gd name="connsiteX7-95" fmla="*/ 119062 w 1119187"/>
                <a:gd name="connsiteY7-96" fmla="*/ 661987 h 1171575"/>
                <a:gd name="connsiteX8-97" fmla="*/ 195262 w 1119187"/>
                <a:gd name="connsiteY8-98" fmla="*/ 709612 h 1171575"/>
                <a:gd name="connsiteX9-99" fmla="*/ 0 w 1119187"/>
                <a:gd name="connsiteY9-100" fmla="*/ 723900 h 1171575"/>
                <a:gd name="connsiteX0-101" fmla="*/ 0 w 1119187"/>
                <a:gd name="connsiteY0-102" fmla="*/ 723900 h 1171575"/>
                <a:gd name="connsiteX1-103" fmla="*/ 442912 w 1119187"/>
                <a:gd name="connsiteY1-104" fmla="*/ 1157287 h 1171575"/>
                <a:gd name="connsiteX2-105" fmla="*/ 1109662 w 1119187"/>
                <a:gd name="connsiteY2-106" fmla="*/ 1171575 h 1171575"/>
                <a:gd name="connsiteX3-107" fmla="*/ 1119187 w 1119187"/>
                <a:gd name="connsiteY3-108" fmla="*/ 738187 h 1171575"/>
                <a:gd name="connsiteX4-109" fmla="*/ 400050 w 1119187"/>
                <a:gd name="connsiteY4-110" fmla="*/ 0 h 1171575"/>
                <a:gd name="connsiteX5-111" fmla="*/ 100012 w 1119187"/>
                <a:gd name="connsiteY5-112" fmla="*/ 28575 h 1171575"/>
                <a:gd name="connsiteX6-113" fmla="*/ 280987 w 1119187"/>
                <a:gd name="connsiteY6-114" fmla="*/ 319087 h 1171575"/>
                <a:gd name="connsiteX7-115" fmla="*/ 119062 w 1119187"/>
                <a:gd name="connsiteY7-116" fmla="*/ 661987 h 1171575"/>
                <a:gd name="connsiteX8-117" fmla="*/ 195262 w 1119187"/>
                <a:gd name="connsiteY8-118" fmla="*/ 709612 h 1171575"/>
                <a:gd name="connsiteX9-119" fmla="*/ 0 w 1119187"/>
                <a:gd name="connsiteY9-120" fmla="*/ 723900 h 1171575"/>
                <a:gd name="connsiteX0-121" fmla="*/ 0 w 1119187"/>
                <a:gd name="connsiteY0-122" fmla="*/ 723900 h 1171575"/>
                <a:gd name="connsiteX1-123" fmla="*/ 442912 w 1119187"/>
                <a:gd name="connsiteY1-124" fmla="*/ 1157287 h 1171575"/>
                <a:gd name="connsiteX2-125" fmla="*/ 1109662 w 1119187"/>
                <a:gd name="connsiteY2-126" fmla="*/ 1171575 h 1171575"/>
                <a:gd name="connsiteX3-127" fmla="*/ 1119187 w 1119187"/>
                <a:gd name="connsiteY3-128" fmla="*/ 738187 h 1171575"/>
                <a:gd name="connsiteX4-129" fmla="*/ 400050 w 1119187"/>
                <a:gd name="connsiteY4-130" fmla="*/ 0 h 1171575"/>
                <a:gd name="connsiteX5-131" fmla="*/ 42862 w 1119187"/>
                <a:gd name="connsiteY5-132" fmla="*/ 104775 h 1171575"/>
                <a:gd name="connsiteX6-133" fmla="*/ 280987 w 1119187"/>
                <a:gd name="connsiteY6-134" fmla="*/ 319087 h 1171575"/>
                <a:gd name="connsiteX7-135" fmla="*/ 119062 w 1119187"/>
                <a:gd name="connsiteY7-136" fmla="*/ 661987 h 1171575"/>
                <a:gd name="connsiteX8-137" fmla="*/ 195262 w 1119187"/>
                <a:gd name="connsiteY8-138" fmla="*/ 709612 h 1171575"/>
                <a:gd name="connsiteX9-139" fmla="*/ 0 w 1119187"/>
                <a:gd name="connsiteY9-140" fmla="*/ 723900 h 1171575"/>
                <a:gd name="connsiteX0-141" fmla="*/ 0 w 1119187"/>
                <a:gd name="connsiteY0-142" fmla="*/ 736834 h 1184509"/>
                <a:gd name="connsiteX1-143" fmla="*/ 442912 w 1119187"/>
                <a:gd name="connsiteY1-144" fmla="*/ 1170221 h 1184509"/>
                <a:gd name="connsiteX2-145" fmla="*/ 1109662 w 1119187"/>
                <a:gd name="connsiteY2-146" fmla="*/ 1184509 h 1184509"/>
                <a:gd name="connsiteX3-147" fmla="*/ 1119187 w 1119187"/>
                <a:gd name="connsiteY3-148" fmla="*/ 751121 h 1184509"/>
                <a:gd name="connsiteX4-149" fmla="*/ 400050 w 1119187"/>
                <a:gd name="connsiteY4-150" fmla="*/ 12934 h 1184509"/>
                <a:gd name="connsiteX5-151" fmla="*/ 189706 w 1119187"/>
                <a:gd name="connsiteY5-152" fmla="*/ 3410 h 1184509"/>
                <a:gd name="connsiteX6-153" fmla="*/ 42862 w 1119187"/>
                <a:gd name="connsiteY6-154" fmla="*/ 117709 h 1184509"/>
                <a:gd name="connsiteX7-155" fmla="*/ 280987 w 1119187"/>
                <a:gd name="connsiteY7-156" fmla="*/ 332021 h 1184509"/>
                <a:gd name="connsiteX8-157" fmla="*/ 119062 w 1119187"/>
                <a:gd name="connsiteY8-158" fmla="*/ 674921 h 1184509"/>
                <a:gd name="connsiteX9-159" fmla="*/ 195262 w 1119187"/>
                <a:gd name="connsiteY9-160" fmla="*/ 722546 h 1184509"/>
                <a:gd name="connsiteX10" fmla="*/ 0 w 1119187"/>
                <a:gd name="connsiteY10" fmla="*/ 736834 h 1184509"/>
                <a:gd name="connsiteX0-161" fmla="*/ 0 w 1119187"/>
                <a:gd name="connsiteY0-162" fmla="*/ 737080 h 1184755"/>
                <a:gd name="connsiteX1-163" fmla="*/ 442912 w 1119187"/>
                <a:gd name="connsiteY1-164" fmla="*/ 1170467 h 1184755"/>
                <a:gd name="connsiteX2-165" fmla="*/ 1109662 w 1119187"/>
                <a:gd name="connsiteY2-166" fmla="*/ 1184755 h 1184755"/>
                <a:gd name="connsiteX3-167" fmla="*/ 1119187 w 1119187"/>
                <a:gd name="connsiteY3-168" fmla="*/ 751367 h 1184755"/>
                <a:gd name="connsiteX4-169" fmla="*/ 412750 w 1119187"/>
                <a:gd name="connsiteY4-170" fmla="*/ 10005 h 1184755"/>
                <a:gd name="connsiteX5-171" fmla="*/ 189706 w 1119187"/>
                <a:gd name="connsiteY5-172" fmla="*/ 3656 h 1184755"/>
                <a:gd name="connsiteX6-173" fmla="*/ 42862 w 1119187"/>
                <a:gd name="connsiteY6-174" fmla="*/ 117955 h 1184755"/>
                <a:gd name="connsiteX7-175" fmla="*/ 280987 w 1119187"/>
                <a:gd name="connsiteY7-176" fmla="*/ 332267 h 1184755"/>
                <a:gd name="connsiteX8-177" fmla="*/ 119062 w 1119187"/>
                <a:gd name="connsiteY8-178" fmla="*/ 675167 h 1184755"/>
                <a:gd name="connsiteX9-179" fmla="*/ 195262 w 1119187"/>
                <a:gd name="connsiteY9-180" fmla="*/ 722792 h 1184755"/>
                <a:gd name="connsiteX10-181" fmla="*/ 0 w 1119187"/>
                <a:gd name="connsiteY10-182" fmla="*/ 737080 h 1184755"/>
                <a:gd name="connsiteX0-183" fmla="*/ 0 w 1128712"/>
                <a:gd name="connsiteY0-184" fmla="*/ 733905 h 1184755"/>
                <a:gd name="connsiteX1-185" fmla="*/ 452437 w 1128712"/>
                <a:gd name="connsiteY1-186" fmla="*/ 1170467 h 1184755"/>
                <a:gd name="connsiteX2-187" fmla="*/ 1119187 w 1128712"/>
                <a:gd name="connsiteY2-188" fmla="*/ 1184755 h 1184755"/>
                <a:gd name="connsiteX3-189" fmla="*/ 1128712 w 1128712"/>
                <a:gd name="connsiteY3-190" fmla="*/ 751367 h 1184755"/>
                <a:gd name="connsiteX4-191" fmla="*/ 422275 w 1128712"/>
                <a:gd name="connsiteY4-192" fmla="*/ 10005 h 1184755"/>
                <a:gd name="connsiteX5-193" fmla="*/ 199231 w 1128712"/>
                <a:gd name="connsiteY5-194" fmla="*/ 3656 h 1184755"/>
                <a:gd name="connsiteX6-195" fmla="*/ 52387 w 1128712"/>
                <a:gd name="connsiteY6-196" fmla="*/ 117955 h 1184755"/>
                <a:gd name="connsiteX7-197" fmla="*/ 290512 w 1128712"/>
                <a:gd name="connsiteY7-198" fmla="*/ 332267 h 1184755"/>
                <a:gd name="connsiteX8-199" fmla="*/ 128587 w 1128712"/>
                <a:gd name="connsiteY8-200" fmla="*/ 675167 h 1184755"/>
                <a:gd name="connsiteX9-201" fmla="*/ 204787 w 1128712"/>
                <a:gd name="connsiteY9-202" fmla="*/ 722792 h 1184755"/>
                <a:gd name="connsiteX10-203" fmla="*/ 0 w 1128712"/>
                <a:gd name="connsiteY10-204" fmla="*/ 733905 h 1184755"/>
                <a:gd name="connsiteX0-205" fmla="*/ 0 w 1128712"/>
                <a:gd name="connsiteY0-206" fmla="*/ 733905 h 1184755"/>
                <a:gd name="connsiteX1-207" fmla="*/ 452437 w 1128712"/>
                <a:gd name="connsiteY1-208" fmla="*/ 1170467 h 1184755"/>
                <a:gd name="connsiteX2-209" fmla="*/ 1119187 w 1128712"/>
                <a:gd name="connsiteY2-210" fmla="*/ 1184755 h 1184755"/>
                <a:gd name="connsiteX3-211" fmla="*/ 1128712 w 1128712"/>
                <a:gd name="connsiteY3-212" fmla="*/ 751367 h 1184755"/>
                <a:gd name="connsiteX4-213" fmla="*/ 422275 w 1128712"/>
                <a:gd name="connsiteY4-214" fmla="*/ 10005 h 1184755"/>
                <a:gd name="connsiteX5-215" fmla="*/ 199231 w 1128712"/>
                <a:gd name="connsiteY5-216" fmla="*/ 3656 h 1184755"/>
                <a:gd name="connsiteX6-217" fmla="*/ 52387 w 1128712"/>
                <a:gd name="connsiteY6-218" fmla="*/ 117955 h 1184755"/>
                <a:gd name="connsiteX7-219" fmla="*/ 338137 w 1128712"/>
                <a:gd name="connsiteY7-220" fmla="*/ 389417 h 1184755"/>
                <a:gd name="connsiteX8-221" fmla="*/ 128587 w 1128712"/>
                <a:gd name="connsiteY8-222" fmla="*/ 675167 h 1184755"/>
                <a:gd name="connsiteX9-223" fmla="*/ 204787 w 1128712"/>
                <a:gd name="connsiteY9-224" fmla="*/ 722792 h 1184755"/>
                <a:gd name="connsiteX10-225" fmla="*/ 0 w 1128712"/>
                <a:gd name="connsiteY10-226" fmla="*/ 733905 h 1184755"/>
                <a:gd name="connsiteX0-227" fmla="*/ 0 w 1128712"/>
                <a:gd name="connsiteY0-228" fmla="*/ 733905 h 1184755"/>
                <a:gd name="connsiteX1-229" fmla="*/ 452437 w 1128712"/>
                <a:gd name="connsiteY1-230" fmla="*/ 1170467 h 1184755"/>
                <a:gd name="connsiteX2-231" fmla="*/ 1119187 w 1128712"/>
                <a:gd name="connsiteY2-232" fmla="*/ 1184755 h 1184755"/>
                <a:gd name="connsiteX3-233" fmla="*/ 1128712 w 1128712"/>
                <a:gd name="connsiteY3-234" fmla="*/ 751367 h 1184755"/>
                <a:gd name="connsiteX4-235" fmla="*/ 422275 w 1128712"/>
                <a:gd name="connsiteY4-236" fmla="*/ 10005 h 1184755"/>
                <a:gd name="connsiteX5-237" fmla="*/ 199231 w 1128712"/>
                <a:gd name="connsiteY5-238" fmla="*/ 3656 h 1184755"/>
                <a:gd name="connsiteX6-239" fmla="*/ 52387 w 1128712"/>
                <a:gd name="connsiteY6-240" fmla="*/ 146530 h 1184755"/>
                <a:gd name="connsiteX7-241" fmla="*/ 338137 w 1128712"/>
                <a:gd name="connsiteY7-242" fmla="*/ 389417 h 1184755"/>
                <a:gd name="connsiteX8-243" fmla="*/ 128587 w 1128712"/>
                <a:gd name="connsiteY8-244" fmla="*/ 675167 h 1184755"/>
                <a:gd name="connsiteX9-245" fmla="*/ 204787 w 1128712"/>
                <a:gd name="connsiteY9-246" fmla="*/ 722792 h 1184755"/>
                <a:gd name="connsiteX10-247" fmla="*/ 0 w 1128712"/>
                <a:gd name="connsiteY10-248" fmla="*/ 733905 h 1184755"/>
                <a:gd name="connsiteX0-249" fmla="*/ 0 w 1128712"/>
                <a:gd name="connsiteY0-250" fmla="*/ 733905 h 1184755"/>
                <a:gd name="connsiteX1-251" fmla="*/ 452437 w 1128712"/>
                <a:gd name="connsiteY1-252" fmla="*/ 1170467 h 1184755"/>
                <a:gd name="connsiteX2-253" fmla="*/ 1119187 w 1128712"/>
                <a:gd name="connsiteY2-254" fmla="*/ 1184755 h 1184755"/>
                <a:gd name="connsiteX3-255" fmla="*/ 1128712 w 1128712"/>
                <a:gd name="connsiteY3-256" fmla="*/ 751367 h 1184755"/>
                <a:gd name="connsiteX4-257" fmla="*/ 422275 w 1128712"/>
                <a:gd name="connsiteY4-258" fmla="*/ 10005 h 1184755"/>
                <a:gd name="connsiteX5-259" fmla="*/ 199231 w 1128712"/>
                <a:gd name="connsiteY5-260" fmla="*/ 3656 h 1184755"/>
                <a:gd name="connsiteX6-261" fmla="*/ 52387 w 1128712"/>
                <a:gd name="connsiteY6-262" fmla="*/ 146530 h 1184755"/>
                <a:gd name="connsiteX7-263" fmla="*/ 338137 w 1128712"/>
                <a:gd name="connsiteY7-264" fmla="*/ 389417 h 1184755"/>
                <a:gd name="connsiteX8-265" fmla="*/ 128587 w 1128712"/>
                <a:gd name="connsiteY8-266" fmla="*/ 675167 h 1184755"/>
                <a:gd name="connsiteX9-267" fmla="*/ 204787 w 1128712"/>
                <a:gd name="connsiteY9-268" fmla="*/ 722792 h 1184755"/>
                <a:gd name="connsiteX10-269" fmla="*/ 0 w 1128712"/>
                <a:gd name="connsiteY10-270" fmla="*/ 733905 h 1184755"/>
                <a:gd name="connsiteX0-271" fmla="*/ 0 w 1128712"/>
                <a:gd name="connsiteY0-272" fmla="*/ 733905 h 1184755"/>
                <a:gd name="connsiteX1-273" fmla="*/ 452437 w 1128712"/>
                <a:gd name="connsiteY1-274" fmla="*/ 1170467 h 1184755"/>
                <a:gd name="connsiteX2-275" fmla="*/ 1119187 w 1128712"/>
                <a:gd name="connsiteY2-276" fmla="*/ 1184755 h 1184755"/>
                <a:gd name="connsiteX3-277" fmla="*/ 1128712 w 1128712"/>
                <a:gd name="connsiteY3-278" fmla="*/ 751367 h 1184755"/>
                <a:gd name="connsiteX4-279" fmla="*/ 422275 w 1128712"/>
                <a:gd name="connsiteY4-280" fmla="*/ 10005 h 1184755"/>
                <a:gd name="connsiteX5-281" fmla="*/ 199231 w 1128712"/>
                <a:gd name="connsiteY5-282" fmla="*/ 3656 h 1184755"/>
                <a:gd name="connsiteX6-283" fmla="*/ 52387 w 1128712"/>
                <a:gd name="connsiteY6-284" fmla="*/ 146530 h 1184755"/>
                <a:gd name="connsiteX7-285" fmla="*/ 338137 w 1128712"/>
                <a:gd name="connsiteY7-286" fmla="*/ 389417 h 1184755"/>
                <a:gd name="connsiteX8-287" fmla="*/ 128587 w 1128712"/>
                <a:gd name="connsiteY8-288" fmla="*/ 675167 h 1184755"/>
                <a:gd name="connsiteX9-289" fmla="*/ 204787 w 1128712"/>
                <a:gd name="connsiteY9-290" fmla="*/ 722792 h 1184755"/>
                <a:gd name="connsiteX10-291" fmla="*/ 0 w 1128712"/>
                <a:gd name="connsiteY10-292" fmla="*/ 733905 h 1184755"/>
                <a:gd name="connsiteX0-293" fmla="*/ 0 w 1128712"/>
                <a:gd name="connsiteY0-294" fmla="*/ 739795 h 1190645"/>
                <a:gd name="connsiteX1-295" fmla="*/ 452437 w 1128712"/>
                <a:gd name="connsiteY1-296" fmla="*/ 1176357 h 1190645"/>
                <a:gd name="connsiteX2-297" fmla="*/ 1119187 w 1128712"/>
                <a:gd name="connsiteY2-298" fmla="*/ 1190645 h 1190645"/>
                <a:gd name="connsiteX3-299" fmla="*/ 1128712 w 1128712"/>
                <a:gd name="connsiteY3-300" fmla="*/ 757257 h 1190645"/>
                <a:gd name="connsiteX4-301" fmla="*/ 422275 w 1128712"/>
                <a:gd name="connsiteY4-302" fmla="*/ 15895 h 1190645"/>
                <a:gd name="connsiteX5-303" fmla="*/ 186531 w 1128712"/>
                <a:gd name="connsiteY5-304" fmla="*/ 3196 h 1190645"/>
                <a:gd name="connsiteX6-305" fmla="*/ 52387 w 1128712"/>
                <a:gd name="connsiteY6-306" fmla="*/ 152420 h 1190645"/>
                <a:gd name="connsiteX7-307" fmla="*/ 338137 w 1128712"/>
                <a:gd name="connsiteY7-308" fmla="*/ 395307 h 1190645"/>
                <a:gd name="connsiteX8-309" fmla="*/ 128587 w 1128712"/>
                <a:gd name="connsiteY8-310" fmla="*/ 681057 h 1190645"/>
                <a:gd name="connsiteX9-311" fmla="*/ 204787 w 1128712"/>
                <a:gd name="connsiteY9-312" fmla="*/ 728682 h 1190645"/>
                <a:gd name="connsiteX10-313" fmla="*/ 0 w 1128712"/>
                <a:gd name="connsiteY10-314" fmla="*/ 739795 h 1190645"/>
                <a:gd name="connsiteX0-315" fmla="*/ 0 w 1128712"/>
                <a:gd name="connsiteY0-316" fmla="*/ 751292 h 1202142"/>
                <a:gd name="connsiteX1-317" fmla="*/ 452437 w 1128712"/>
                <a:gd name="connsiteY1-318" fmla="*/ 1187854 h 1202142"/>
                <a:gd name="connsiteX2-319" fmla="*/ 1119187 w 1128712"/>
                <a:gd name="connsiteY2-320" fmla="*/ 1202142 h 1202142"/>
                <a:gd name="connsiteX3-321" fmla="*/ 1128712 w 1128712"/>
                <a:gd name="connsiteY3-322" fmla="*/ 768754 h 1202142"/>
                <a:gd name="connsiteX4-323" fmla="*/ 422275 w 1128712"/>
                <a:gd name="connsiteY4-324" fmla="*/ 27392 h 1202142"/>
                <a:gd name="connsiteX5-325" fmla="*/ 186531 w 1128712"/>
                <a:gd name="connsiteY5-326" fmla="*/ 2581 h 1202142"/>
                <a:gd name="connsiteX6-327" fmla="*/ 52387 w 1128712"/>
                <a:gd name="connsiteY6-328" fmla="*/ 163917 h 1202142"/>
                <a:gd name="connsiteX7-329" fmla="*/ 338137 w 1128712"/>
                <a:gd name="connsiteY7-330" fmla="*/ 406804 h 1202142"/>
                <a:gd name="connsiteX8-331" fmla="*/ 128587 w 1128712"/>
                <a:gd name="connsiteY8-332" fmla="*/ 692554 h 1202142"/>
                <a:gd name="connsiteX9-333" fmla="*/ 204787 w 1128712"/>
                <a:gd name="connsiteY9-334" fmla="*/ 740179 h 1202142"/>
                <a:gd name="connsiteX10-335" fmla="*/ 0 w 1128712"/>
                <a:gd name="connsiteY10-336" fmla="*/ 751292 h 12021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181" y="connsiteY10-182"/>
                </a:cxn>
              </a:cxnLst>
              <a:rect l="l" t="t" r="r" b="b"/>
              <a:pathLst>
                <a:path w="1128712" h="1202142">
                  <a:moveTo>
                    <a:pt x="0" y="751292"/>
                  </a:moveTo>
                  <a:lnTo>
                    <a:pt x="452437" y="1187854"/>
                  </a:lnTo>
                  <a:lnTo>
                    <a:pt x="1119187" y="1202142"/>
                  </a:lnTo>
                  <a:lnTo>
                    <a:pt x="1128712" y="768754"/>
                  </a:lnTo>
                  <a:lnTo>
                    <a:pt x="422275" y="27392"/>
                  </a:lnTo>
                  <a:cubicBezTo>
                    <a:pt x="366977" y="42209"/>
                    <a:pt x="241829" y="-12236"/>
                    <a:pt x="186531" y="2581"/>
                  </a:cubicBezTo>
                  <a:cubicBezTo>
                    <a:pt x="137583" y="50206"/>
                    <a:pt x="69585" y="90892"/>
                    <a:pt x="52387" y="163917"/>
                  </a:cubicBezTo>
                  <a:lnTo>
                    <a:pt x="338137" y="406804"/>
                  </a:lnTo>
                  <a:lnTo>
                    <a:pt x="128587" y="692554"/>
                  </a:lnTo>
                  <a:lnTo>
                    <a:pt x="204787" y="740179"/>
                  </a:lnTo>
                  <a:lnTo>
                    <a:pt x="0" y="751292"/>
                  </a:lnTo>
                  <a:close/>
                </a:path>
              </a:pathLst>
            </a:custGeom>
            <a:gradFill>
              <a:gsLst>
                <a:gs pos="0">
                  <a:schemeClr val="accent1">
                    <a:lumMod val="75000"/>
                    <a:alpha val="55000"/>
                  </a:schemeClr>
                </a:gs>
                <a:gs pos="100000">
                  <a:schemeClr val="accent1">
                    <a:alpha val="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3499739" y="2184680"/>
              <a:ext cx="556564" cy="1569660"/>
            </a:xfrm>
            <a:prstGeom prst="rect">
              <a:avLst/>
            </a:prstGeom>
            <a:noFill/>
          </p:spPr>
          <p:txBody>
            <a:bodyPr wrap="none" rtlCol="0">
              <a:spAutoFit/>
            </a:bodyPr>
            <a:lstStyle/>
            <a:p>
              <a:pPr algn="ctr"/>
              <a:r>
                <a:rPr lang="en-US" altLang="zh-CN" sz="9600" dirty="0">
                  <a:solidFill>
                    <a:schemeClr val="bg1"/>
                  </a:solidFill>
                  <a:latin typeface="Adobe Garamond Pro" panose="02020502060506020403" pitchFamily="18" charset="0"/>
                  <a:ea typeface="思源黑体 CN Normal" panose="020B0400000000000000" pitchFamily="34" charset="-122"/>
                </a:rPr>
                <a:t>1</a:t>
              </a:r>
              <a:endParaRPr lang="zh-CN" altLang="en-US" sz="9600" dirty="0">
                <a:solidFill>
                  <a:schemeClr val="bg1"/>
                </a:solidFill>
                <a:latin typeface="Adobe Garamond Pro" panose="02020502060506020403" pitchFamily="18" charset="0"/>
                <a:ea typeface="思源黑体 CN Normal" panose="020B0400000000000000" pitchFamily="34" charset="-122"/>
              </a:endParaRPr>
            </a:p>
          </p:txBody>
        </p:sp>
        <p:sp>
          <p:nvSpPr>
            <p:cNvPr id="18" name="TextBox 17"/>
            <p:cNvSpPr txBox="1"/>
            <p:nvPr/>
          </p:nvSpPr>
          <p:spPr>
            <a:xfrm>
              <a:off x="3364286" y="2157211"/>
              <a:ext cx="827471" cy="261610"/>
            </a:xfrm>
            <a:prstGeom prst="rect">
              <a:avLst/>
            </a:prstGeom>
            <a:noFill/>
          </p:spPr>
          <p:txBody>
            <a:bodyPr wrap="none" rtlCol="0">
              <a:spAutoFit/>
            </a:bodyPr>
            <a:lstStyle/>
            <a:p>
              <a:pPr algn="ctr"/>
              <a:r>
                <a:rPr lang="en-US" altLang="zh-CN" sz="1100" dirty="0">
                  <a:solidFill>
                    <a:srgbClr val="2842A2"/>
                  </a:solidFill>
                  <a:latin typeface="Adobe Garamond Pro" panose="02020502060506020403" pitchFamily="18" charset="0"/>
                </a:rPr>
                <a:t>CHAPTER</a:t>
              </a:r>
              <a:endParaRPr lang="zh-CN" altLang="en-US" sz="1100" dirty="0">
                <a:solidFill>
                  <a:srgbClr val="2842A2"/>
                </a:solidFill>
                <a:latin typeface="Adobe Garamond Pro" panose="02020502060506020403"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Righ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93801" y="513943"/>
            <a:ext cx="9690100" cy="61458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方正清刻本悦宋简体" panose="02000000000000000000" pitchFamily="2" charset="-122"/>
                <a:ea typeface="方正清刻本悦宋简体" panose="02000000000000000000" pitchFamily="2" charset="-122"/>
              </a:rPr>
              <a:t>研究问题简述</a:t>
            </a:r>
          </a:p>
        </p:txBody>
      </p:sp>
      <p:sp>
        <p:nvSpPr>
          <p:cNvPr id="3" name="TextBox 3"/>
          <p:cNvSpPr txBox="1"/>
          <p:nvPr/>
        </p:nvSpPr>
        <p:spPr>
          <a:xfrm>
            <a:off x="1193801" y="974643"/>
            <a:ext cx="4201420" cy="307777"/>
          </a:xfrm>
          <a:prstGeom prst="rect">
            <a:avLst/>
          </a:prstGeom>
          <a:noFill/>
        </p:spPr>
        <p:txBody>
          <a:bodyPr wrap="square" rtlCol="0">
            <a:spAutoFit/>
          </a:bodyPr>
          <a:lstStyle/>
          <a:p>
            <a:r>
              <a:rPr lang="en-US" altLang="zh-CN" sz="1400" dirty="0">
                <a:solidFill>
                  <a:schemeClr val="accent4"/>
                </a:solidFill>
                <a:latin typeface="Arial" panose="020B0604020202020204" pitchFamily="34" charset="0"/>
                <a:cs typeface="Arial" panose="020B0604020202020204" pitchFamily="34" charset="0"/>
              </a:rPr>
              <a:t>Brief Introduction of the Research Topic</a:t>
            </a:r>
            <a:endParaRPr lang="zh-CN" altLang="en-US" sz="1400" dirty="0">
              <a:solidFill>
                <a:schemeClr val="accent4"/>
              </a:solidFill>
              <a:latin typeface="Arial" panose="020B0604020202020204" pitchFamily="34" charset="0"/>
              <a:cs typeface="Arial" panose="020B0604020202020204" pitchFamily="34" charset="0"/>
            </a:endParaRPr>
          </a:p>
        </p:txBody>
      </p:sp>
      <p:grpSp>
        <p:nvGrpSpPr>
          <p:cNvPr id="20" name="a1eb5a28-14fa-4b64-90b7-d6b94dabd37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72318" y="1282420"/>
            <a:ext cx="10850564" cy="4379627"/>
            <a:chOff x="669924" y="1763999"/>
            <a:chExt cx="10850564" cy="4379627"/>
          </a:xfrm>
        </p:grpSpPr>
        <p:sp>
          <p:nvSpPr>
            <p:cNvPr id="25" name="îṡļiḍê"/>
            <p:cNvSpPr/>
            <p:nvPr/>
          </p:nvSpPr>
          <p:spPr bwMode="auto">
            <a:xfrm rot="16200000">
              <a:off x="3906187" y="-1470676"/>
              <a:ext cx="4379625" cy="10848976"/>
            </a:xfrm>
            <a:prstGeom prst="rightArrow">
              <a:avLst>
                <a:gd name="adj1" fmla="val 100000"/>
                <a:gd name="adj2" fmla="val 33345"/>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27" name="ï$ḻiḑé"/>
            <p:cNvSpPr/>
            <p:nvPr/>
          </p:nvSpPr>
          <p:spPr bwMode="auto">
            <a:xfrm>
              <a:off x="669924" y="2571700"/>
              <a:ext cx="10848977" cy="3571926"/>
            </a:xfrm>
            <a:prstGeom prst="rect">
              <a:avLst/>
            </a:prstGeom>
            <a:solidFill>
              <a:schemeClr val="bg1"/>
            </a:solidFill>
            <a:ln w="1270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indent="457200">
                <a:lnSpc>
                  <a:spcPct val="130000"/>
                </a:lnSpc>
              </a:pPr>
              <a:r>
                <a:rPr lang="zh-CN" altLang="zh-CN" sz="2000" dirty="0">
                  <a:effectLst/>
                  <a:latin typeface="+mj-ea"/>
                  <a:ea typeface="+mj-ea"/>
                  <a:cs typeface="Times New Roman" panose="02020603050405020304" pitchFamily="18" charset="0"/>
                </a:rPr>
                <a:t>中国电影市场在过去十年中呈现飞速增长的趋势，根据广电总局的统计，</a:t>
              </a:r>
              <a:r>
                <a:rPr lang="en-US" altLang="zh-CN" sz="2000" dirty="0">
                  <a:effectLst/>
                  <a:latin typeface="+mj-ea"/>
                  <a:ea typeface="+mj-ea"/>
                </a:rPr>
                <a:t>2019</a:t>
              </a:r>
              <a:r>
                <a:rPr lang="zh-CN" altLang="zh-CN" sz="2000" dirty="0">
                  <a:effectLst/>
                  <a:latin typeface="+mj-ea"/>
                  <a:ea typeface="+mj-ea"/>
                  <a:cs typeface="Times New Roman" panose="02020603050405020304" pitchFamily="18" charset="0"/>
                </a:rPr>
                <a:t>年中国电影市场总票房达到</a:t>
              </a:r>
              <a:r>
                <a:rPr lang="en-US" altLang="zh-CN" sz="2000" dirty="0">
                  <a:effectLst/>
                  <a:latin typeface="+mj-ea"/>
                  <a:ea typeface="+mj-ea"/>
                </a:rPr>
                <a:t>642.66</a:t>
              </a:r>
              <a:r>
                <a:rPr lang="zh-CN" altLang="zh-CN" sz="2000" dirty="0">
                  <a:effectLst/>
                  <a:latin typeface="+mj-ea"/>
                  <a:ea typeface="+mj-ea"/>
                  <a:cs typeface="Times New Roman" panose="02020603050405020304" pitchFamily="18" charset="0"/>
                </a:rPr>
                <a:t>亿元人民币，较</a:t>
              </a:r>
              <a:r>
                <a:rPr lang="en-US" altLang="zh-CN" sz="2000" dirty="0">
                  <a:effectLst/>
                  <a:latin typeface="+mj-ea"/>
                  <a:ea typeface="+mj-ea"/>
                </a:rPr>
                <a:t>2018</a:t>
              </a:r>
              <a:r>
                <a:rPr lang="zh-CN" altLang="zh-CN" sz="2000" dirty="0">
                  <a:effectLst/>
                  <a:latin typeface="+mj-ea"/>
                  <a:ea typeface="+mj-ea"/>
                  <a:cs typeface="Times New Roman" panose="02020603050405020304" pitchFamily="18" charset="0"/>
                </a:rPr>
                <a:t>年增长</a:t>
              </a:r>
              <a:r>
                <a:rPr lang="en-US" altLang="zh-CN" sz="2000" dirty="0">
                  <a:effectLst/>
                  <a:latin typeface="+mj-ea"/>
                  <a:ea typeface="+mj-ea"/>
                </a:rPr>
                <a:t>35.68</a:t>
              </a:r>
              <a:r>
                <a:rPr lang="zh-CN" altLang="zh-CN" sz="2000" dirty="0">
                  <a:effectLst/>
                  <a:latin typeface="+mj-ea"/>
                  <a:ea typeface="+mj-ea"/>
                  <a:cs typeface="Times New Roman" panose="02020603050405020304" pitchFamily="18" charset="0"/>
                </a:rPr>
                <a:t>亿人民币，增长率为</a:t>
              </a:r>
              <a:r>
                <a:rPr lang="en-US" altLang="zh-CN" sz="2000" dirty="0">
                  <a:effectLst/>
                  <a:latin typeface="+mj-ea"/>
                  <a:ea typeface="+mj-ea"/>
                </a:rPr>
                <a:t>4.6%</a:t>
              </a:r>
              <a:r>
                <a:rPr lang="zh-CN" altLang="zh-CN" sz="2000" dirty="0">
                  <a:effectLst/>
                  <a:latin typeface="+mj-ea"/>
                  <a:ea typeface="+mj-ea"/>
                  <a:cs typeface="Times New Roman" panose="02020603050405020304" pitchFamily="18" charset="0"/>
                </a:rPr>
                <a:t>，高速发展的电影市场具有极大的研究价值。</a:t>
              </a:r>
              <a:endParaRPr lang="en-US" altLang="zh-CN" sz="2000" dirty="0">
                <a:effectLst/>
                <a:latin typeface="+mj-ea"/>
                <a:ea typeface="+mj-ea"/>
                <a:cs typeface="Times New Roman" panose="02020603050405020304" pitchFamily="18" charset="0"/>
              </a:endParaRPr>
            </a:p>
            <a:p>
              <a:pPr indent="457200">
                <a:lnSpc>
                  <a:spcPct val="130000"/>
                </a:lnSpc>
              </a:pPr>
              <a:r>
                <a:rPr lang="zh-CN" altLang="zh-CN" sz="2000" dirty="0">
                  <a:effectLst/>
                  <a:latin typeface="+mj-ea"/>
                  <a:ea typeface="+mj-ea"/>
                  <a:cs typeface="Times New Roman" panose="02020603050405020304" pitchFamily="18" charset="0"/>
                </a:rPr>
                <a:t>近年来，随着电子商务的不断发展和成熟，商品的在线评论中潜藏的价值被学者重视，电影的影评作为其中的典型代表，其对于电影在路人中的口碑发酵有着巨大的影响，进而会影响到最终的电影票房成绩。</a:t>
              </a:r>
              <a:r>
                <a:rPr lang="zh-CN" altLang="en-US" sz="2000" dirty="0">
                  <a:effectLst/>
                  <a:latin typeface="+mj-ea"/>
                  <a:ea typeface="+mj-ea"/>
                  <a:cs typeface="Times New Roman" panose="02020603050405020304" pitchFamily="18" charset="0"/>
                </a:rPr>
                <a:t>而在其中，水军的作用不可忽视。</a:t>
              </a:r>
              <a:endParaRPr lang="en-US" altLang="zh-CN" sz="2000" dirty="0">
                <a:effectLst/>
                <a:latin typeface="+mj-ea"/>
                <a:ea typeface="+mj-ea"/>
                <a:cs typeface="Times New Roman" panose="02020603050405020304" pitchFamily="18" charset="0"/>
              </a:endParaRPr>
            </a:p>
            <a:p>
              <a:pPr indent="457200">
                <a:lnSpc>
                  <a:spcPct val="130000"/>
                </a:lnSpc>
              </a:pPr>
              <a:r>
                <a:rPr lang="zh-CN" altLang="en-US" sz="2000" dirty="0">
                  <a:latin typeface="+mj-ea"/>
                  <a:ea typeface="+mj-ea"/>
                  <a:cs typeface="Times New Roman" panose="02020603050405020304" pitchFamily="18" charset="0"/>
                </a:rPr>
                <a:t>本研究旨在于通过对影评的情感倾向分析，判断其对于票房的影响，以及电影市场中水军进入时间等因素对于市场上观众整体情感态度的影响。</a:t>
              </a:r>
              <a:endParaRPr lang="zh-CN" altLang="en-US" sz="2000" dirty="0">
                <a:latin typeface="+mj-ea"/>
                <a:ea typeface="+mj-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a:stretch>
            <a:fillRect/>
          </a:stretch>
        </p:blipFill>
        <p:spPr>
          <a:xfrm>
            <a:off x="4255036" y="616654"/>
            <a:ext cx="7620132" cy="6119530"/>
          </a:xfrm>
          <a:prstGeom prst="rect">
            <a:avLst/>
          </a:prstGeom>
        </p:spPr>
      </p:pic>
      <p:pic>
        <p:nvPicPr>
          <p:cNvPr id="5" name="图片 4"/>
          <p:cNvPicPr>
            <a:picLocks noChangeAspect="1"/>
          </p:cNvPicPr>
          <p:nvPr/>
        </p:nvPicPr>
        <p:blipFill>
          <a:blip r:embed="rId9"/>
          <a:stretch>
            <a:fillRect/>
          </a:stretch>
        </p:blipFill>
        <p:spPr>
          <a:xfrm>
            <a:off x="1263229" y="4467057"/>
            <a:ext cx="1002806" cy="330200"/>
          </a:xfrm>
          <a:prstGeom prst="rect">
            <a:avLst/>
          </a:prstGeom>
        </p:spPr>
      </p:pic>
      <p:sp>
        <p:nvSpPr>
          <p:cNvPr id="6" name="文本框 5"/>
          <p:cNvSpPr txBox="1"/>
          <p:nvPr/>
        </p:nvSpPr>
        <p:spPr>
          <a:xfrm>
            <a:off x="926881" y="2024245"/>
            <a:ext cx="3328155" cy="830997"/>
          </a:xfrm>
          <a:prstGeom prst="rect">
            <a:avLst/>
          </a:prstGeom>
          <a:noFill/>
        </p:spPr>
        <p:txBody>
          <a:bodyPr wrap="none" rtlCol="0">
            <a:spAutoFit/>
          </a:bodyPr>
          <a:lstStyle/>
          <a:p>
            <a:r>
              <a:rPr lang="en-US" altLang="zh-CN" sz="4800" b="1" dirty="0">
                <a:solidFill>
                  <a:srgbClr val="FFC107"/>
                </a:solidFill>
                <a:latin typeface="方正清刻本悦宋简体" panose="02000000000000000000" pitchFamily="2" charset="-122"/>
                <a:ea typeface="方正清刻本悦宋简体" panose="02000000000000000000" pitchFamily="2" charset="-122"/>
              </a:rPr>
              <a:t>THANK YOU</a:t>
            </a:r>
            <a:endParaRPr lang="zh-CN" altLang="en-US" sz="4400" b="1" dirty="0">
              <a:solidFill>
                <a:srgbClr val="FFC107"/>
              </a:solidFill>
              <a:latin typeface="方正清刻本悦宋简体" panose="02000000000000000000" pitchFamily="2" charset="-122"/>
              <a:ea typeface="方正清刻本悦宋简体" panose="02000000000000000000" pitchFamily="2" charset="-122"/>
            </a:endParaRPr>
          </a:p>
        </p:txBody>
      </p:sp>
      <p:sp>
        <p:nvSpPr>
          <p:cNvPr id="7" name="TextBox 29"/>
          <p:cNvSpPr txBox="1"/>
          <p:nvPr/>
        </p:nvSpPr>
        <p:spPr>
          <a:xfrm>
            <a:off x="909269" y="2791681"/>
            <a:ext cx="4288353" cy="1323439"/>
          </a:xfrm>
          <a:prstGeom prst="rect">
            <a:avLst/>
          </a:prstGeom>
          <a:noFill/>
        </p:spPr>
        <p:txBody>
          <a:bodyPr wrap="none" rtlCol="0">
            <a:spAutoFit/>
          </a:bodyPr>
          <a:lstStyle>
            <a:defPPr>
              <a:defRPr lang="zh-CN"/>
            </a:defPPr>
            <a:lvl1pPr algn="ctr">
              <a:defRPr sz="5000" b="1">
                <a:effectLst>
                  <a:outerShdw blurRad="38100" dist="25400" dir="2700000" algn="t"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l"/>
            <a:r>
              <a:rPr lang="zh-CN" altLang="en-US" sz="8000" b="0" dirty="0">
                <a:solidFill>
                  <a:srgbClr val="2842A2"/>
                </a:solidFill>
                <a:effectLst/>
              </a:rPr>
              <a:t>谢谢观赏</a:t>
            </a:r>
          </a:p>
        </p:txBody>
      </p:sp>
      <p:sp>
        <p:nvSpPr>
          <p:cNvPr id="8" name="文本框 7"/>
          <p:cNvSpPr txBox="1"/>
          <p:nvPr/>
        </p:nvSpPr>
        <p:spPr>
          <a:xfrm>
            <a:off x="309426" y="199661"/>
            <a:ext cx="806631" cy="369332"/>
          </a:xfrm>
          <a:prstGeom prst="rect">
            <a:avLst/>
          </a:prstGeom>
          <a:noFill/>
        </p:spPr>
        <p:txBody>
          <a:bodyPr wrap="none" rtlCol="0">
            <a:spAutoFit/>
          </a:bodyPr>
          <a:lstStyle/>
          <a:p>
            <a:r>
              <a:rPr lang="en-US" altLang="zh-CN" b="1" dirty="0">
                <a:solidFill>
                  <a:srgbClr val="2842A2"/>
                </a:solidFill>
              </a:rPr>
              <a:t>LOGO</a:t>
            </a:r>
            <a:endParaRPr lang="zh-CN" altLang="en-US" b="1" dirty="0">
              <a:solidFill>
                <a:srgbClr val="2842A2"/>
              </a:solidFill>
            </a:endParaRPr>
          </a:p>
        </p:txBody>
      </p:sp>
      <p:sp>
        <p:nvSpPr>
          <p:cNvPr id="9" name="PA_矩形 1122"/>
          <p:cNvSpPr/>
          <p:nvPr>
            <p:custDataLst>
              <p:tags r:id="rId1"/>
            </p:custDataLst>
          </p:nvPr>
        </p:nvSpPr>
        <p:spPr>
          <a:xfrm>
            <a:off x="6941505" y="176992"/>
            <a:ext cx="710451" cy="307777"/>
          </a:xfrm>
          <a:prstGeom prst="rect">
            <a:avLst/>
          </a:prstGeom>
        </p:spPr>
        <p:txBody>
          <a:bodyPr wrap="none">
            <a:spAutoFit/>
          </a:bodyPr>
          <a:lstStyle/>
          <a:p>
            <a:r>
              <a:rPr lang="zh-CN" altLang="en-US" sz="1400">
                <a:latin typeface="Century Gothic" panose="020B0502020202020204" pitchFamily="34" charset="0"/>
              </a:rPr>
              <a:t>Home</a:t>
            </a:r>
            <a:endParaRPr lang="zh-CN" altLang="en-US" sz="1400" dirty="0">
              <a:latin typeface="Century Gothic" panose="020B0502020202020204" pitchFamily="34" charset="0"/>
            </a:endParaRPr>
          </a:p>
        </p:txBody>
      </p:sp>
      <p:sp>
        <p:nvSpPr>
          <p:cNvPr id="10" name="PA_矩形 1123"/>
          <p:cNvSpPr/>
          <p:nvPr>
            <p:custDataLst>
              <p:tags r:id="rId2"/>
            </p:custDataLst>
          </p:nvPr>
        </p:nvSpPr>
        <p:spPr>
          <a:xfrm>
            <a:off x="7831746" y="176992"/>
            <a:ext cx="954107" cy="307777"/>
          </a:xfrm>
          <a:prstGeom prst="rect">
            <a:avLst/>
          </a:prstGeom>
        </p:spPr>
        <p:txBody>
          <a:bodyPr wrap="none">
            <a:spAutoFit/>
          </a:bodyPr>
          <a:lstStyle/>
          <a:p>
            <a:r>
              <a:rPr lang="en-US" altLang="zh-CN" sz="1400" dirty="0">
                <a:latin typeface="Century Gothic" panose="020B0502020202020204" pitchFamily="34" charset="0"/>
              </a:rPr>
              <a:t>About us</a:t>
            </a:r>
            <a:endParaRPr lang="zh-CN" altLang="en-US" sz="1400" dirty="0">
              <a:latin typeface="Century Gothic" panose="020B0502020202020204" pitchFamily="34" charset="0"/>
            </a:endParaRPr>
          </a:p>
        </p:txBody>
      </p:sp>
      <p:sp>
        <p:nvSpPr>
          <p:cNvPr id="11" name="PA_矩形 1125"/>
          <p:cNvSpPr/>
          <p:nvPr>
            <p:custDataLst>
              <p:tags r:id="rId3"/>
            </p:custDataLst>
          </p:nvPr>
        </p:nvSpPr>
        <p:spPr>
          <a:xfrm>
            <a:off x="8991292" y="176992"/>
            <a:ext cx="883575" cy="307777"/>
          </a:xfrm>
          <a:prstGeom prst="rect">
            <a:avLst/>
          </a:prstGeom>
        </p:spPr>
        <p:txBody>
          <a:bodyPr wrap="none">
            <a:spAutoFit/>
          </a:bodyPr>
          <a:lstStyle/>
          <a:p>
            <a:r>
              <a:rPr lang="en-US" altLang="zh-CN" sz="1400" dirty="0">
                <a:latin typeface="Century Gothic" panose="020B0502020202020204" pitchFamily="34" charset="0"/>
              </a:rPr>
              <a:t>Portfolio</a:t>
            </a:r>
            <a:endParaRPr lang="zh-CN" altLang="en-US" sz="1400" dirty="0">
              <a:latin typeface="Century Gothic" panose="020B0502020202020204" pitchFamily="34" charset="0"/>
            </a:endParaRPr>
          </a:p>
        </p:txBody>
      </p:sp>
      <p:sp>
        <p:nvSpPr>
          <p:cNvPr id="12" name="PA_矩形 1126"/>
          <p:cNvSpPr/>
          <p:nvPr>
            <p:custDataLst>
              <p:tags r:id="rId4"/>
            </p:custDataLst>
          </p:nvPr>
        </p:nvSpPr>
        <p:spPr>
          <a:xfrm>
            <a:off x="10116085" y="176992"/>
            <a:ext cx="506870" cy="307777"/>
          </a:xfrm>
          <a:prstGeom prst="rect">
            <a:avLst/>
          </a:prstGeom>
        </p:spPr>
        <p:txBody>
          <a:bodyPr wrap="none">
            <a:spAutoFit/>
          </a:bodyPr>
          <a:lstStyle/>
          <a:p>
            <a:r>
              <a:rPr lang="en-US" altLang="zh-CN" sz="1400" dirty="0">
                <a:latin typeface="Century Gothic" panose="020B0502020202020204" pitchFamily="34" charset="0"/>
              </a:rPr>
              <a:t>Info</a:t>
            </a:r>
            <a:endParaRPr lang="zh-CN" altLang="en-US" sz="1400" dirty="0">
              <a:latin typeface="Century Gothic" panose="020B0502020202020204" pitchFamily="34" charset="0"/>
            </a:endParaRPr>
          </a:p>
        </p:txBody>
      </p:sp>
      <p:sp>
        <p:nvSpPr>
          <p:cNvPr id="13" name="PA_矩形 1127"/>
          <p:cNvSpPr/>
          <p:nvPr>
            <p:custDataLst>
              <p:tags r:id="rId5"/>
            </p:custDataLst>
          </p:nvPr>
        </p:nvSpPr>
        <p:spPr>
          <a:xfrm>
            <a:off x="10805565" y="176992"/>
            <a:ext cx="1144865" cy="307777"/>
          </a:xfrm>
          <a:prstGeom prst="rect">
            <a:avLst/>
          </a:prstGeom>
        </p:spPr>
        <p:txBody>
          <a:bodyPr wrap="none">
            <a:spAutoFit/>
          </a:bodyPr>
          <a:lstStyle/>
          <a:p>
            <a:r>
              <a:rPr lang="en-US" altLang="zh-CN" sz="1400" u="sng" dirty="0">
                <a:solidFill>
                  <a:srgbClr val="FFC107"/>
                </a:solidFill>
                <a:latin typeface="Century Gothic" panose="020B0502020202020204" pitchFamily="34" charset="0"/>
              </a:rPr>
              <a:t>Contact us</a:t>
            </a:r>
            <a:endParaRPr lang="zh-CN" altLang="en-US" sz="1400" u="sng" dirty="0">
              <a:solidFill>
                <a:srgbClr val="FFC107"/>
              </a:solidFill>
              <a:latin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ISLIDE.DIAGRAM" val="a1eb5a28-14fa-4b64-90b7-d6b94dabd376"/>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210</Words>
  <Application>Microsoft Office PowerPoint</Application>
  <PresentationFormat>宽屏</PresentationFormat>
  <Paragraphs>33</Paragraphs>
  <Slides>5</Slides>
  <Notes>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Adobe Garamond Pro</vt:lpstr>
      <vt:lpstr>等线</vt:lpstr>
      <vt:lpstr>等线 Light</vt:lpstr>
      <vt:lpstr>方正清刻本悦宋简体</vt:lpstr>
      <vt:lpstr>思源黑体 CN Light</vt:lpstr>
      <vt:lpstr>Arial</vt:lpstr>
      <vt:lpstr>Century Gothic</vt:lpstr>
      <vt:lpstr>Office 主题​​</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dc:title>
  <dc:creator>金大帅</dc:creator>
  <cp:lastModifiedBy>Jin</cp:lastModifiedBy>
  <cp:revision>126</cp:revision>
  <dcterms:created xsi:type="dcterms:W3CDTF">2018-06-12T09:01:00Z</dcterms:created>
  <dcterms:modified xsi:type="dcterms:W3CDTF">2021-04-26T02:24:53Z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